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33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42"/>
  </p:notesMasterIdLst>
  <p:handoutMasterIdLst>
    <p:handoutMasterId r:id="rId43"/>
  </p:handoutMasterIdLst>
  <p:sldIdLst>
    <p:sldId id="310" r:id="rId5"/>
    <p:sldId id="311" r:id="rId6"/>
    <p:sldId id="300" r:id="rId7"/>
    <p:sldId id="302" r:id="rId8"/>
    <p:sldId id="312" r:id="rId9"/>
    <p:sldId id="295" r:id="rId10"/>
    <p:sldId id="322" r:id="rId11"/>
    <p:sldId id="321" r:id="rId12"/>
    <p:sldId id="338" r:id="rId13"/>
    <p:sldId id="336" r:id="rId14"/>
    <p:sldId id="328" r:id="rId15"/>
    <p:sldId id="327" r:id="rId16"/>
    <p:sldId id="330" r:id="rId17"/>
    <p:sldId id="329" r:id="rId18"/>
    <p:sldId id="331" r:id="rId19"/>
    <p:sldId id="332" r:id="rId20"/>
    <p:sldId id="334" r:id="rId21"/>
    <p:sldId id="308" r:id="rId22"/>
    <p:sldId id="256" r:id="rId23"/>
    <p:sldId id="257" r:id="rId24"/>
    <p:sldId id="258" r:id="rId25"/>
    <p:sldId id="267" r:id="rId26"/>
    <p:sldId id="262" r:id="rId27"/>
    <p:sldId id="264" r:id="rId28"/>
    <p:sldId id="271" r:id="rId29"/>
    <p:sldId id="265" r:id="rId30"/>
    <p:sldId id="266" r:id="rId31"/>
    <p:sldId id="269" r:id="rId32"/>
    <p:sldId id="268" r:id="rId33"/>
    <p:sldId id="273" r:id="rId34"/>
    <p:sldId id="276" r:id="rId35"/>
    <p:sldId id="277" r:id="rId36"/>
    <p:sldId id="263" r:id="rId37"/>
    <p:sldId id="279" r:id="rId38"/>
    <p:sldId id="335" r:id="rId39"/>
    <p:sldId id="272" r:id="rId40"/>
    <p:sldId id="278" r:id="rId41"/>
  </p:sldIdLst>
  <p:sldSz cx="12192000" cy="6858000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1" autoAdjust="0"/>
    <p:restoredTop sz="92714" autoAdjust="0"/>
  </p:normalViewPr>
  <p:slideViewPr>
    <p:cSldViewPr snapToGrid="0" showGuides="1">
      <p:cViewPr>
        <p:scale>
          <a:sx n="76" d="100"/>
          <a:sy n="76" d="100"/>
        </p:scale>
        <p:origin x="1872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7BFF8-BB08-45C8-B0E0-8D2F3556E58E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E00348-E934-4569-BABC-5E475DF0B87F}">
      <dgm:prSet phldrT="[Text]"/>
      <dgm:spPr/>
      <dgm:t>
        <a:bodyPr/>
        <a:lstStyle/>
        <a:p>
          <a:r>
            <a:rPr lang="en-US"/>
            <a:t>Northern’s Academic Plan</a:t>
          </a:r>
        </a:p>
      </dgm:t>
    </dgm:pt>
    <dgm:pt modelId="{C91BBD10-8443-4096-AFE6-B6272F8CECF1}" type="parTrans" cxnId="{2182CD9A-E53A-4B1A-91DA-BA712AED2F0E}">
      <dgm:prSet/>
      <dgm:spPr/>
      <dgm:t>
        <a:bodyPr/>
        <a:lstStyle/>
        <a:p>
          <a:endParaRPr lang="en-US"/>
        </a:p>
      </dgm:t>
    </dgm:pt>
    <dgm:pt modelId="{37D40F92-E3BF-47D6-A9A4-3D099C508CF7}" type="sibTrans" cxnId="{2182CD9A-E53A-4B1A-91DA-BA712AED2F0E}">
      <dgm:prSet/>
      <dgm:spPr/>
      <dgm:t>
        <a:bodyPr/>
        <a:lstStyle/>
        <a:p>
          <a:endParaRPr lang="en-US"/>
        </a:p>
      </dgm:t>
    </dgm:pt>
    <dgm:pt modelId="{CFBC2745-D7FD-46BC-A8EF-7F316194545B}">
      <dgm:prSet phldrT="[Text]"/>
      <dgm:spPr/>
      <dgm:t>
        <a:bodyPr/>
        <a:lstStyle/>
        <a:p>
          <a:r>
            <a:rPr lang="en-US" dirty="0"/>
            <a:t>Graduates and Students</a:t>
          </a:r>
        </a:p>
      </dgm:t>
    </dgm:pt>
    <dgm:pt modelId="{3128B386-8AC8-4593-9C01-11C0B5B58354}" type="parTrans" cxnId="{14DF25C9-6AD7-4676-9669-4ED5F01FC602}">
      <dgm:prSet/>
      <dgm:spPr/>
      <dgm:t>
        <a:bodyPr/>
        <a:lstStyle/>
        <a:p>
          <a:endParaRPr lang="en-US"/>
        </a:p>
      </dgm:t>
    </dgm:pt>
    <dgm:pt modelId="{9E126387-27CB-4B1B-8FE1-32DDF23E57E2}" type="sibTrans" cxnId="{14DF25C9-6AD7-4676-9669-4ED5F01FC602}">
      <dgm:prSet/>
      <dgm:spPr/>
      <dgm:t>
        <a:bodyPr/>
        <a:lstStyle/>
        <a:p>
          <a:endParaRPr lang="en-US"/>
        </a:p>
      </dgm:t>
    </dgm:pt>
    <dgm:pt modelId="{B0F93B2D-9F40-4DBB-AD12-31C038619C6F}">
      <dgm:prSet phldrT="[Text]"/>
      <dgm:spPr/>
      <dgm:t>
        <a:bodyPr/>
        <a:lstStyle/>
        <a:p>
          <a:r>
            <a:rPr lang="en-US" dirty="0"/>
            <a:t>Educational Philosophy</a:t>
          </a:r>
        </a:p>
      </dgm:t>
    </dgm:pt>
    <dgm:pt modelId="{DAD0000D-BDA2-41E2-B9AF-58A99239B055}" type="parTrans" cxnId="{4E7F2C16-32C2-484F-964A-400B9E97A815}">
      <dgm:prSet/>
      <dgm:spPr/>
      <dgm:t>
        <a:bodyPr/>
        <a:lstStyle/>
        <a:p>
          <a:endParaRPr lang="en-US"/>
        </a:p>
      </dgm:t>
    </dgm:pt>
    <dgm:pt modelId="{CDCB4693-3CBE-47D6-B09E-44BB7AB0BF87}" type="sibTrans" cxnId="{4E7F2C16-32C2-484F-964A-400B9E97A815}">
      <dgm:prSet/>
      <dgm:spPr/>
      <dgm:t>
        <a:bodyPr/>
        <a:lstStyle/>
        <a:p>
          <a:endParaRPr lang="en-US"/>
        </a:p>
      </dgm:t>
    </dgm:pt>
    <dgm:pt modelId="{CC2B172A-F71D-4B72-A81E-EB3EFAA40C72}">
      <dgm:prSet phldrT="[Text]"/>
      <dgm:spPr/>
      <dgm:t>
        <a:bodyPr/>
        <a:lstStyle/>
        <a:p>
          <a:r>
            <a:rPr lang="en-US" dirty="0"/>
            <a:t>Faculty Development</a:t>
          </a:r>
        </a:p>
      </dgm:t>
    </dgm:pt>
    <dgm:pt modelId="{095C2753-0494-4F1E-8553-18C6C51127BB}" type="parTrans" cxnId="{C5418B5A-6FC2-478F-960B-CCCFBFFA05D5}">
      <dgm:prSet/>
      <dgm:spPr/>
      <dgm:t>
        <a:bodyPr/>
        <a:lstStyle/>
        <a:p>
          <a:endParaRPr lang="en-US"/>
        </a:p>
      </dgm:t>
    </dgm:pt>
    <dgm:pt modelId="{FF9F5EB4-F07E-4E0E-9ADF-96B3A28ECF92}" type="sibTrans" cxnId="{C5418B5A-6FC2-478F-960B-CCCFBFFA05D5}">
      <dgm:prSet/>
      <dgm:spPr/>
      <dgm:t>
        <a:bodyPr/>
        <a:lstStyle/>
        <a:p>
          <a:endParaRPr lang="en-US"/>
        </a:p>
      </dgm:t>
    </dgm:pt>
    <dgm:pt modelId="{83F4AEEC-886D-4B79-813B-B202B684049C}" type="pres">
      <dgm:prSet presAssocID="{5A27BFF8-BB08-45C8-B0E0-8D2F3556E5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AB24BB-1399-4FB6-BD79-DA51BD437F96}" type="pres">
      <dgm:prSet presAssocID="{BDE00348-E934-4569-BABC-5E475DF0B87F}" presName="hierRoot1" presStyleCnt="0">
        <dgm:presLayoutVars>
          <dgm:hierBranch val="init"/>
        </dgm:presLayoutVars>
      </dgm:prSet>
      <dgm:spPr/>
    </dgm:pt>
    <dgm:pt modelId="{C9B500DF-4C97-4E87-A84D-7B7478A60A1E}" type="pres">
      <dgm:prSet presAssocID="{BDE00348-E934-4569-BABC-5E475DF0B87F}" presName="rootComposite1" presStyleCnt="0"/>
      <dgm:spPr/>
    </dgm:pt>
    <dgm:pt modelId="{44E653F4-D1FA-4705-9D3A-BF60B017ECE9}" type="pres">
      <dgm:prSet presAssocID="{BDE00348-E934-4569-BABC-5E475DF0B87F}" presName="rootText1" presStyleLbl="node0" presStyleIdx="0" presStyleCnt="1">
        <dgm:presLayoutVars>
          <dgm:chPref val="3"/>
        </dgm:presLayoutVars>
      </dgm:prSet>
      <dgm:spPr/>
    </dgm:pt>
    <dgm:pt modelId="{CC52AA63-A75E-44F1-BD2E-D846E4222BCB}" type="pres">
      <dgm:prSet presAssocID="{BDE00348-E934-4569-BABC-5E475DF0B87F}" presName="rootConnector1" presStyleLbl="node1" presStyleIdx="0" presStyleCnt="0"/>
      <dgm:spPr/>
    </dgm:pt>
    <dgm:pt modelId="{657D32EF-677B-4F3D-9343-E5CE8932C164}" type="pres">
      <dgm:prSet presAssocID="{BDE00348-E934-4569-BABC-5E475DF0B87F}" presName="hierChild2" presStyleCnt="0"/>
      <dgm:spPr/>
    </dgm:pt>
    <dgm:pt modelId="{C07F6786-0A54-4551-A9DE-02613232524F}" type="pres">
      <dgm:prSet presAssocID="{3128B386-8AC8-4593-9C01-11C0B5B58354}" presName="Name37" presStyleLbl="parChTrans1D2" presStyleIdx="0" presStyleCnt="3"/>
      <dgm:spPr/>
    </dgm:pt>
    <dgm:pt modelId="{6124E4B1-7594-4A72-9157-F9EA6D676DF6}" type="pres">
      <dgm:prSet presAssocID="{CFBC2745-D7FD-46BC-A8EF-7F316194545B}" presName="hierRoot2" presStyleCnt="0">
        <dgm:presLayoutVars>
          <dgm:hierBranch val="init"/>
        </dgm:presLayoutVars>
      </dgm:prSet>
      <dgm:spPr/>
    </dgm:pt>
    <dgm:pt modelId="{8B7BAC47-2DF8-4257-88F5-2053FFB8A905}" type="pres">
      <dgm:prSet presAssocID="{CFBC2745-D7FD-46BC-A8EF-7F316194545B}" presName="rootComposite" presStyleCnt="0"/>
      <dgm:spPr/>
    </dgm:pt>
    <dgm:pt modelId="{A117CBC3-30BF-499A-B62E-C16E24D127A4}" type="pres">
      <dgm:prSet presAssocID="{CFBC2745-D7FD-46BC-A8EF-7F316194545B}" presName="rootText" presStyleLbl="node2" presStyleIdx="0" presStyleCnt="3">
        <dgm:presLayoutVars>
          <dgm:chPref val="3"/>
        </dgm:presLayoutVars>
      </dgm:prSet>
      <dgm:spPr/>
    </dgm:pt>
    <dgm:pt modelId="{57B8A824-D234-47C3-A9EB-90142313E380}" type="pres">
      <dgm:prSet presAssocID="{CFBC2745-D7FD-46BC-A8EF-7F316194545B}" presName="rootConnector" presStyleLbl="node2" presStyleIdx="0" presStyleCnt="3"/>
      <dgm:spPr/>
    </dgm:pt>
    <dgm:pt modelId="{F2C5BFC5-9AC8-48AB-9ACF-13BE33A3A071}" type="pres">
      <dgm:prSet presAssocID="{CFBC2745-D7FD-46BC-A8EF-7F316194545B}" presName="hierChild4" presStyleCnt="0"/>
      <dgm:spPr/>
    </dgm:pt>
    <dgm:pt modelId="{9D09013E-E9C4-4F33-A3F9-62E505A88A5B}" type="pres">
      <dgm:prSet presAssocID="{CFBC2745-D7FD-46BC-A8EF-7F316194545B}" presName="hierChild5" presStyleCnt="0"/>
      <dgm:spPr/>
    </dgm:pt>
    <dgm:pt modelId="{57834C20-CC32-4394-9A1F-17C0B89DAC9F}" type="pres">
      <dgm:prSet presAssocID="{DAD0000D-BDA2-41E2-B9AF-58A99239B055}" presName="Name37" presStyleLbl="parChTrans1D2" presStyleIdx="1" presStyleCnt="3"/>
      <dgm:spPr/>
    </dgm:pt>
    <dgm:pt modelId="{1B005DF3-E5BD-4815-AAAC-70293B80C388}" type="pres">
      <dgm:prSet presAssocID="{B0F93B2D-9F40-4DBB-AD12-31C038619C6F}" presName="hierRoot2" presStyleCnt="0">
        <dgm:presLayoutVars>
          <dgm:hierBranch val="init"/>
        </dgm:presLayoutVars>
      </dgm:prSet>
      <dgm:spPr/>
    </dgm:pt>
    <dgm:pt modelId="{4BA369DB-BD30-4D71-965B-06624E4A20A7}" type="pres">
      <dgm:prSet presAssocID="{B0F93B2D-9F40-4DBB-AD12-31C038619C6F}" presName="rootComposite" presStyleCnt="0"/>
      <dgm:spPr/>
    </dgm:pt>
    <dgm:pt modelId="{5F6541CB-2189-49ED-BAB7-950ADA742F30}" type="pres">
      <dgm:prSet presAssocID="{B0F93B2D-9F40-4DBB-AD12-31C038619C6F}" presName="rootText" presStyleLbl="node2" presStyleIdx="1" presStyleCnt="3">
        <dgm:presLayoutVars>
          <dgm:chPref val="3"/>
        </dgm:presLayoutVars>
      </dgm:prSet>
      <dgm:spPr/>
    </dgm:pt>
    <dgm:pt modelId="{B1869844-50CE-430A-9AC9-DD59827DF164}" type="pres">
      <dgm:prSet presAssocID="{B0F93B2D-9F40-4DBB-AD12-31C038619C6F}" presName="rootConnector" presStyleLbl="node2" presStyleIdx="1" presStyleCnt="3"/>
      <dgm:spPr/>
    </dgm:pt>
    <dgm:pt modelId="{2666E298-2E0F-4D4B-B9E3-47A0AAC523E7}" type="pres">
      <dgm:prSet presAssocID="{B0F93B2D-9F40-4DBB-AD12-31C038619C6F}" presName="hierChild4" presStyleCnt="0"/>
      <dgm:spPr/>
    </dgm:pt>
    <dgm:pt modelId="{38A80C0A-9471-4D9D-8ADA-57B6748D0A15}" type="pres">
      <dgm:prSet presAssocID="{B0F93B2D-9F40-4DBB-AD12-31C038619C6F}" presName="hierChild5" presStyleCnt="0"/>
      <dgm:spPr/>
    </dgm:pt>
    <dgm:pt modelId="{2E251D4E-E697-44EC-ACD6-1DA29C152922}" type="pres">
      <dgm:prSet presAssocID="{095C2753-0494-4F1E-8553-18C6C51127BB}" presName="Name37" presStyleLbl="parChTrans1D2" presStyleIdx="2" presStyleCnt="3"/>
      <dgm:spPr/>
    </dgm:pt>
    <dgm:pt modelId="{46FEE762-D111-4580-86BE-411493EAC3BA}" type="pres">
      <dgm:prSet presAssocID="{CC2B172A-F71D-4B72-A81E-EB3EFAA40C72}" presName="hierRoot2" presStyleCnt="0">
        <dgm:presLayoutVars>
          <dgm:hierBranch val="init"/>
        </dgm:presLayoutVars>
      </dgm:prSet>
      <dgm:spPr/>
    </dgm:pt>
    <dgm:pt modelId="{688A1B96-817B-42AB-99BF-1DF83867E5FC}" type="pres">
      <dgm:prSet presAssocID="{CC2B172A-F71D-4B72-A81E-EB3EFAA40C72}" presName="rootComposite" presStyleCnt="0"/>
      <dgm:spPr/>
    </dgm:pt>
    <dgm:pt modelId="{AFC038EA-75E2-487C-8455-88EDFC5BFEE3}" type="pres">
      <dgm:prSet presAssocID="{CC2B172A-F71D-4B72-A81E-EB3EFAA40C72}" presName="rootText" presStyleLbl="node2" presStyleIdx="2" presStyleCnt="3">
        <dgm:presLayoutVars>
          <dgm:chPref val="3"/>
        </dgm:presLayoutVars>
      </dgm:prSet>
      <dgm:spPr/>
    </dgm:pt>
    <dgm:pt modelId="{60E85568-F3E0-4C74-928F-1318E984FFF7}" type="pres">
      <dgm:prSet presAssocID="{CC2B172A-F71D-4B72-A81E-EB3EFAA40C72}" presName="rootConnector" presStyleLbl="node2" presStyleIdx="2" presStyleCnt="3"/>
      <dgm:spPr/>
    </dgm:pt>
    <dgm:pt modelId="{D738ABC9-20D2-4B99-91A4-535B8690FCB6}" type="pres">
      <dgm:prSet presAssocID="{CC2B172A-F71D-4B72-A81E-EB3EFAA40C72}" presName="hierChild4" presStyleCnt="0"/>
      <dgm:spPr/>
    </dgm:pt>
    <dgm:pt modelId="{258B553B-0CC1-4F9C-AE2C-3C35BFC757EB}" type="pres">
      <dgm:prSet presAssocID="{CC2B172A-F71D-4B72-A81E-EB3EFAA40C72}" presName="hierChild5" presStyleCnt="0"/>
      <dgm:spPr/>
    </dgm:pt>
    <dgm:pt modelId="{6623CE16-FEC0-4C95-83C3-A09D96D9E706}" type="pres">
      <dgm:prSet presAssocID="{BDE00348-E934-4569-BABC-5E475DF0B87F}" presName="hierChild3" presStyleCnt="0"/>
      <dgm:spPr/>
    </dgm:pt>
  </dgm:ptLst>
  <dgm:cxnLst>
    <dgm:cxn modelId="{BB7A7909-5DD5-40B7-9240-8E2A7340D603}" type="presOf" srcId="{CFBC2745-D7FD-46BC-A8EF-7F316194545B}" destId="{57B8A824-D234-47C3-A9EB-90142313E380}" srcOrd="1" destOrd="0" presId="urn:microsoft.com/office/officeart/2005/8/layout/orgChart1"/>
    <dgm:cxn modelId="{4A9B0C0B-839E-4A93-9A0F-233BFDEEB4EC}" type="presOf" srcId="{CFBC2745-D7FD-46BC-A8EF-7F316194545B}" destId="{A117CBC3-30BF-499A-B62E-C16E24D127A4}" srcOrd="0" destOrd="0" presId="urn:microsoft.com/office/officeart/2005/8/layout/orgChart1"/>
    <dgm:cxn modelId="{4E7F2C16-32C2-484F-964A-400B9E97A815}" srcId="{BDE00348-E934-4569-BABC-5E475DF0B87F}" destId="{B0F93B2D-9F40-4DBB-AD12-31C038619C6F}" srcOrd="1" destOrd="0" parTransId="{DAD0000D-BDA2-41E2-B9AF-58A99239B055}" sibTransId="{CDCB4693-3CBE-47D6-B09E-44BB7AB0BF87}"/>
    <dgm:cxn modelId="{24032619-F8B9-4FB2-B42B-A328BD6145E0}" type="presOf" srcId="{5A27BFF8-BB08-45C8-B0E0-8D2F3556E58E}" destId="{83F4AEEC-886D-4B79-813B-B202B684049C}" srcOrd="0" destOrd="0" presId="urn:microsoft.com/office/officeart/2005/8/layout/orgChart1"/>
    <dgm:cxn modelId="{E74FFD6F-2153-4F8D-B032-9FAC46AC8520}" type="presOf" srcId="{BDE00348-E934-4569-BABC-5E475DF0B87F}" destId="{44E653F4-D1FA-4705-9D3A-BF60B017ECE9}" srcOrd="0" destOrd="0" presId="urn:microsoft.com/office/officeart/2005/8/layout/orgChart1"/>
    <dgm:cxn modelId="{C5418B5A-6FC2-478F-960B-CCCFBFFA05D5}" srcId="{BDE00348-E934-4569-BABC-5E475DF0B87F}" destId="{CC2B172A-F71D-4B72-A81E-EB3EFAA40C72}" srcOrd="2" destOrd="0" parTransId="{095C2753-0494-4F1E-8553-18C6C51127BB}" sibTransId="{FF9F5EB4-F07E-4E0E-9ADF-96B3A28ECF92}"/>
    <dgm:cxn modelId="{DD33968E-81E4-42FD-BB21-95B1B4E85FE5}" type="presOf" srcId="{095C2753-0494-4F1E-8553-18C6C51127BB}" destId="{2E251D4E-E697-44EC-ACD6-1DA29C152922}" srcOrd="0" destOrd="0" presId="urn:microsoft.com/office/officeart/2005/8/layout/orgChart1"/>
    <dgm:cxn modelId="{2182CD9A-E53A-4B1A-91DA-BA712AED2F0E}" srcId="{5A27BFF8-BB08-45C8-B0E0-8D2F3556E58E}" destId="{BDE00348-E934-4569-BABC-5E475DF0B87F}" srcOrd="0" destOrd="0" parTransId="{C91BBD10-8443-4096-AFE6-B6272F8CECF1}" sibTransId="{37D40F92-E3BF-47D6-A9A4-3D099C508CF7}"/>
    <dgm:cxn modelId="{C1A7FDA7-549F-4ED1-AC6E-99B127895ED7}" type="presOf" srcId="{3128B386-8AC8-4593-9C01-11C0B5B58354}" destId="{C07F6786-0A54-4551-A9DE-02613232524F}" srcOrd="0" destOrd="0" presId="urn:microsoft.com/office/officeart/2005/8/layout/orgChart1"/>
    <dgm:cxn modelId="{962D31A8-7356-49CA-BECB-1B5494A6E4B2}" type="presOf" srcId="{CC2B172A-F71D-4B72-A81E-EB3EFAA40C72}" destId="{AFC038EA-75E2-487C-8455-88EDFC5BFEE3}" srcOrd="0" destOrd="0" presId="urn:microsoft.com/office/officeart/2005/8/layout/orgChart1"/>
    <dgm:cxn modelId="{14DF25C9-6AD7-4676-9669-4ED5F01FC602}" srcId="{BDE00348-E934-4569-BABC-5E475DF0B87F}" destId="{CFBC2745-D7FD-46BC-A8EF-7F316194545B}" srcOrd="0" destOrd="0" parTransId="{3128B386-8AC8-4593-9C01-11C0B5B58354}" sibTransId="{9E126387-27CB-4B1B-8FE1-32DDF23E57E2}"/>
    <dgm:cxn modelId="{1D9054D8-104F-4465-8F8B-B33045CD71B2}" type="presOf" srcId="{BDE00348-E934-4569-BABC-5E475DF0B87F}" destId="{CC52AA63-A75E-44F1-BD2E-D846E4222BCB}" srcOrd="1" destOrd="0" presId="urn:microsoft.com/office/officeart/2005/8/layout/orgChart1"/>
    <dgm:cxn modelId="{777A96DA-A4B1-458C-ACD5-69A72104553C}" type="presOf" srcId="{B0F93B2D-9F40-4DBB-AD12-31C038619C6F}" destId="{B1869844-50CE-430A-9AC9-DD59827DF164}" srcOrd="1" destOrd="0" presId="urn:microsoft.com/office/officeart/2005/8/layout/orgChart1"/>
    <dgm:cxn modelId="{479431EB-712E-4D76-A05D-52FB37746B03}" type="presOf" srcId="{CC2B172A-F71D-4B72-A81E-EB3EFAA40C72}" destId="{60E85568-F3E0-4C74-928F-1318E984FFF7}" srcOrd="1" destOrd="0" presId="urn:microsoft.com/office/officeart/2005/8/layout/orgChart1"/>
    <dgm:cxn modelId="{FE42FFEF-6E84-4EAE-85BD-32875358AC71}" type="presOf" srcId="{DAD0000D-BDA2-41E2-B9AF-58A99239B055}" destId="{57834C20-CC32-4394-9A1F-17C0B89DAC9F}" srcOrd="0" destOrd="0" presId="urn:microsoft.com/office/officeart/2005/8/layout/orgChart1"/>
    <dgm:cxn modelId="{7A616CFB-B081-4469-BF19-36363C3D268F}" type="presOf" srcId="{B0F93B2D-9F40-4DBB-AD12-31C038619C6F}" destId="{5F6541CB-2189-49ED-BAB7-950ADA742F30}" srcOrd="0" destOrd="0" presId="urn:microsoft.com/office/officeart/2005/8/layout/orgChart1"/>
    <dgm:cxn modelId="{8D728B47-0064-4CB6-8450-F8D242D55DF2}" type="presParOf" srcId="{83F4AEEC-886D-4B79-813B-B202B684049C}" destId="{92AB24BB-1399-4FB6-BD79-DA51BD437F96}" srcOrd="0" destOrd="0" presId="urn:microsoft.com/office/officeart/2005/8/layout/orgChart1"/>
    <dgm:cxn modelId="{B5021F97-7C9D-45D7-AD2F-834A2684BA12}" type="presParOf" srcId="{92AB24BB-1399-4FB6-BD79-DA51BD437F96}" destId="{C9B500DF-4C97-4E87-A84D-7B7478A60A1E}" srcOrd="0" destOrd="0" presId="urn:microsoft.com/office/officeart/2005/8/layout/orgChart1"/>
    <dgm:cxn modelId="{A196977D-74BC-4104-B608-9E440CDD612F}" type="presParOf" srcId="{C9B500DF-4C97-4E87-A84D-7B7478A60A1E}" destId="{44E653F4-D1FA-4705-9D3A-BF60B017ECE9}" srcOrd="0" destOrd="0" presId="urn:microsoft.com/office/officeart/2005/8/layout/orgChart1"/>
    <dgm:cxn modelId="{583D7F63-ACCB-46B2-A975-474454639858}" type="presParOf" srcId="{C9B500DF-4C97-4E87-A84D-7B7478A60A1E}" destId="{CC52AA63-A75E-44F1-BD2E-D846E4222BCB}" srcOrd="1" destOrd="0" presId="urn:microsoft.com/office/officeart/2005/8/layout/orgChart1"/>
    <dgm:cxn modelId="{D70FBA38-1507-4675-ACC7-969383A8BB15}" type="presParOf" srcId="{92AB24BB-1399-4FB6-BD79-DA51BD437F96}" destId="{657D32EF-677B-4F3D-9343-E5CE8932C164}" srcOrd="1" destOrd="0" presId="urn:microsoft.com/office/officeart/2005/8/layout/orgChart1"/>
    <dgm:cxn modelId="{617FCDBD-A702-4CF8-95CD-120621DF53EC}" type="presParOf" srcId="{657D32EF-677B-4F3D-9343-E5CE8932C164}" destId="{C07F6786-0A54-4551-A9DE-02613232524F}" srcOrd="0" destOrd="0" presId="urn:microsoft.com/office/officeart/2005/8/layout/orgChart1"/>
    <dgm:cxn modelId="{4922CF4B-84B0-4F5A-9BF1-107789F48505}" type="presParOf" srcId="{657D32EF-677B-4F3D-9343-E5CE8932C164}" destId="{6124E4B1-7594-4A72-9157-F9EA6D676DF6}" srcOrd="1" destOrd="0" presId="urn:microsoft.com/office/officeart/2005/8/layout/orgChart1"/>
    <dgm:cxn modelId="{589A7B61-E0F4-42E4-A5B5-D62A34744B93}" type="presParOf" srcId="{6124E4B1-7594-4A72-9157-F9EA6D676DF6}" destId="{8B7BAC47-2DF8-4257-88F5-2053FFB8A905}" srcOrd="0" destOrd="0" presId="urn:microsoft.com/office/officeart/2005/8/layout/orgChart1"/>
    <dgm:cxn modelId="{79832C1A-361A-4127-A87D-288C34A10E4D}" type="presParOf" srcId="{8B7BAC47-2DF8-4257-88F5-2053FFB8A905}" destId="{A117CBC3-30BF-499A-B62E-C16E24D127A4}" srcOrd="0" destOrd="0" presId="urn:microsoft.com/office/officeart/2005/8/layout/orgChart1"/>
    <dgm:cxn modelId="{31E49618-FFEB-4B24-902A-83180BC2BE87}" type="presParOf" srcId="{8B7BAC47-2DF8-4257-88F5-2053FFB8A905}" destId="{57B8A824-D234-47C3-A9EB-90142313E380}" srcOrd="1" destOrd="0" presId="urn:microsoft.com/office/officeart/2005/8/layout/orgChart1"/>
    <dgm:cxn modelId="{4341E0DF-A9BF-4362-A143-5097700D2F81}" type="presParOf" srcId="{6124E4B1-7594-4A72-9157-F9EA6D676DF6}" destId="{F2C5BFC5-9AC8-48AB-9ACF-13BE33A3A071}" srcOrd="1" destOrd="0" presId="urn:microsoft.com/office/officeart/2005/8/layout/orgChart1"/>
    <dgm:cxn modelId="{55D48D72-B3DE-4052-83B8-3DD2EAA3928B}" type="presParOf" srcId="{6124E4B1-7594-4A72-9157-F9EA6D676DF6}" destId="{9D09013E-E9C4-4F33-A3F9-62E505A88A5B}" srcOrd="2" destOrd="0" presId="urn:microsoft.com/office/officeart/2005/8/layout/orgChart1"/>
    <dgm:cxn modelId="{DB063860-E9D6-4320-98EC-694420439348}" type="presParOf" srcId="{657D32EF-677B-4F3D-9343-E5CE8932C164}" destId="{57834C20-CC32-4394-9A1F-17C0B89DAC9F}" srcOrd="2" destOrd="0" presId="urn:microsoft.com/office/officeart/2005/8/layout/orgChart1"/>
    <dgm:cxn modelId="{93DC82AB-FC84-4035-9537-E44659B831E3}" type="presParOf" srcId="{657D32EF-677B-4F3D-9343-E5CE8932C164}" destId="{1B005DF3-E5BD-4815-AAAC-70293B80C388}" srcOrd="3" destOrd="0" presId="urn:microsoft.com/office/officeart/2005/8/layout/orgChart1"/>
    <dgm:cxn modelId="{8A1B7297-DFE3-48A4-820D-7C3AD210AFDE}" type="presParOf" srcId="{1B005DF3-E5BD-4815-AAAC-70293B80C388}" destId="{4BA369DB-BD30-4D71-965B-06624E4A20A7}" srcOrd="0" destOrd="0" presId="urn:microsoft.com/office/officeart/2005/8/layout/orgChart1"/>
    <dgm:cxn modelId="{9C63D02B-7E5E-42F8-8E23-79A4E2BB7E83}" type="presParOf" srcId="{4BA369DB-BD30-4D71-965B-06624E4A20A7}" destId="{5F6541CB-2189-49ED-BAB7-950ADA742F30}" srcOrd="0" destOrd="0" presId="urn:microsoft.com/office/officeart/2005/8/layout/orgChart1"/>
    <dgm:cxn modelId="{4F58CCB6-FBB4-4BA4-B8FA-E5B8DE5CED8F}" type="presParOf" srcId="{4BA369DB-BD30-4D71-965B-06624E4A20A7}" destId="{B1869844-50CE-430A-9AC9-DD59827DF164}" srcOrd="1" destOrd="0" presId="urn:microsoft.com/office/officeart/2005/8/layout/orgChart1"/>
    <dgm:cxn modelId="{E178F0DF-5C35-4C32-8C4B-AF3F0694F354}" type="presParOf" srcId="{1B005DF3-E5BD-4815-AAAC-70293B80C388}" destId="{2666E298-2E0F-4D4B-B9E3-47A0AAC523E7}" srcOrd="1" destOrd="0" presId="urn:microsoft.com/office/officeart/2005/8/layout/orgChart1"/>
    <dgm:cxn modelId="{B1D860EB-AAB2-4293-B05F-426B7F50D053}" type="presParOf" srcId="{1B005DF3-E5BD-4815-AAAC-70293B80C388}" destId="{38A80C0A-9471-4D9D-8ADA-57B6748D0A15}" srcOrd="2" destOrd="0" presId="urn:microsoft.com/office/officeart/2005/8/layout/orgChart1"/>
    <dgm:cxn modelId="{5AEB34E0-9F7C-46A2-B8AF-9A106D6FDDF3}" type="presParOf" srcId="{657D32EF-677B-4F3D-9343-E5CE8932C164}" destId="{2E251D4E-E697-44EC-ACD6-1DA29C152922}" srcOrd="4" destOrd="0" presId="urn:microsoft.com/office/officeart/2005/8/layout/orgChart1"/>
    <dgm:cxn modelId="{E8A62A20-3DBD-4BC3-9C27-0AE0A2327E11}" type="presParOf" srcId="{657D32EF-677B-4F3D-9343-E5CE8932C164}" destId="{46FEE762-D111-4580-86BE-411493EAC3BA}" srcOrd="5" destOrd="0" presId="urn:microsoft.com/office/officeart/2005/8/layout/orgChart1"/>
    <dgm:cxn modelId="{362A888A-99FC-4204-8513-14F2869D9720}" type="presParOf" srcId="{46FEE762-D111-4580-86BE-411493EAC3BA}" destId="{688A1B96-817B-42AB-99BF-1DF83867E5FC}" srcOrd="0" destOrd="0" presId="urn:microsoft.com/office/officeart/2005/8/layout/orgChart1"/>
    <dgm:cxn modelId="{1E1EA2A7-CCF8-487B-A4EA-6E3E63AEAF7F}" type="presParOf" srcId="{688A1B96-817B-42AB-99BF-1DF83867E5FC}" destId="{AFC038EA-75E2-487C-8455-88EDFC5BFEE3}" srcOrd="0" destOrd="0" presId="urn:microsoft.com/office/officeart/2005/8/layout/orgChart1"/>
    <dgm:cxn modelId="{BC17C2CF-4DEA-4ADD-8277-E41CFE0E1617}" type="presParOf" srcId="{688A1B96-817B-42AB-99BF-1DF83867E5FC}" destId="{60E85568-F3E0-4C74-928F-1318E984FFF7}" srcOrd="1" destOrd="0" presId="urn:microsoft.com/office/officeart/2005/8/layout/orgChart1"/>
    <dgm:cxn modelId="{0C17091F-1C73-4DD0-875C-686D29D77D9D}" type="presParOf" srcId="{46FEE762-D111-4580-86BE-411493EAC3BA}" destId="{D738ABC9-20D2-4B99-91A4-535B8690FCB6}" srcOrd="1" destOrd="0" presId="urn:microsoft.com/office/officeart/2005/8/layout/orgChart1"/>
    <dgm:cxn modelId="{B74EBB58-E389-49E5-B6B8-09AFC14ED69C}" type="presParOf" srcId="{46FEE762-D111-4580-86BE-411493EAC3BA}" destId="{258B553B-0CC1-4F9C-AE2C-3C35BFC757EB}" srcOrd="2" destOrd="0" presId="urn:microsoft.com/office/officeart/2005/8/layout/orgChart1"/>
    <dgm:cxn modelId="{39B8256A-4296-464F-86E2-8B2E6FE40190}" type="presParOf" srcId="{92AB24BB-1399-4FB6-BD79-DA51BD437F96}" destId="{6623CE16-FEC0-4C95-83C3-A09D96D9E7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F2413D-73C0-46A9-AA5D-F128D2CB0817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34344635-3D12-46E8-8E3D-98546B4FC50C}">
      <dgm:prSet phldrT="[Text]"/>
      <dgm:spPr/>
      <dgm:t>
        <a:bodyPr/>
        <a:lstStyle/>
        <a:p>
          <a:r>
            <a:rPr lang="en-US" b="1" dirty="0"/>
            <a:t>Quality Learning Experiences</a:t>
          </a:r>
          <a:endParaRPr lang="en-CA" b="1" dirty="0"/>
        </a:p>
      </dgm:t>
    </dgm:pt>
    <dgm:pt modelId="{51900359-6305-4938-B973-3A7E2731C751}" type="parTrans" cxnId="{9B303A56-CCAD-4BCF-A0BE-6C068ADCAC1F}">
      <dgm:prSet/>
      <dgm:spPr/>
      <dgm:t>
        <a:bodyPr/>
        <a:lstStyle/>
        <a:p>
          <a:endParaRPr lang="en-CA"/>
        </a:p>
      </dgm:t>
    </dgm:pt>
    <dgm:pt modelId="{C81F98B6-6C2F-4FB2-AF53-6B451BAAD80C}" type="sibTrans" cxnId="{9B303A56-CCAD-4BCF-A0BE-6C068ADCAC1F}">
      <dgm:prSet/>
      <dgm:spPr/>
      <dgm:t>
        <a:bodyPr/>
        <a:lstStyle/>
        <a:p>
          <a:endParaRPr lang="en-CA"/>
        </a:p>
      </dgm:t>
    </dgm:pt>
    <dgm:pt modelId="{81F16340-9370-45C6-ABEA-AC61EB2DBEA7}">
      <dgm:prSet/>
      <dgm:spPr/>
      <dgm:t>
        <a:bodyPr/>
        <a:lstStyle/>
        <a:p>
          <a:r>
            <a:rPr lang="en-CA" b="1" dirty="0"/>
            <a:t>360</a:t>
          </a:r>
          <a:r>
            <a:rPr lang="en-CA" b="1" baseline="30000" dirty="0"/>
            <a:t>0</a:t>
          </a:r>
          <a:r>
            <a:rPr lang="en-CA" b="1" dirty="0"/>
            <a:t> Student/Graduate Support</a:t>
          </a:r>
          <a:endParaRPr lang="en-CA" dirty="0"/>
        </a:p>
      </dgm:t>
    </dgm:pt>
    <dgm:pt modelId="{341722D3-A1E5-4F0F-A7FE-BE8205B90218}" type="parTrans" cxnId="{BB076CDD-A928-470E-B382-AF3494AA58B1}">
      <dgm:prSet/>
      <dgm:spPr/>
      <dgm:t>
        <a:bodyPr/>
        <a:lstStyle/>
        <a:p>
          <a:endParaRPr lang="en-CA"/>
        </a:p>
      </dgm:t>
    </dgm:pt>
    <dgm:pt modelId="{6ED7EB98-CD81-4B2B-AE2B-A28D82031954}" type="sibTrans" cxnId="{BB076CDD-A928-470E-B382-AF3494AA58B1}">
      <dgm:prSet/>
      <dgm:spPr/>
      <dgm:t>
        <a:bodyPr/>
        <a:lstStyle/>
        <a:p>
          <a:endParaRPr lang="en-CA"/>
        </a:p>
      </dgm:t>
    </dgm:pt>
    <dgm:pt modelId="{5F83DCD3-9A5A-4974-9845-39C552D84A7C}">
      <dgm:prSet/>
      <dgm:spPr/>
      <dgm:t>
        <a:bodyPr/>
        <a:lstStyle/>
        <a:p>
          <a:r>
            <a:rPr lang="en-CA" b="1"/>
            <a:t>Exemplary Instructional Methodology</a:t>
          </a:r>
          <a:endParaRPr lang="en-CA"/>
        </a:p>
      </dgm:t>
    </dgm:pt>
    <dgm:pt modelId="{8C9292BE-D0E1-429A-8A60-F9B5A861B488}" type="parTrans" cxnId="{DA19981D-EBE0-47EA-8F70-3C9E14E580E6}">
      <dgm:prSet/>
      <dgm:spPr/>
      <dgm:t>
        <a:bodyPr/>
        <a:lstStyle/>
        <a:p>
          <a:endParaRPr lang="en-CA"/>
        </a:p>
      </dgm:t>
    </dgm:pt>
    <dgm:pt modelId="{B19357AE-A85C-4370-A5D9-D2F870AD73D4}" type="sibTrans" cxnId="{DA19981D-EBE0-47EA-8F70-3C9E14E580E6}">
      <dgm:prSet/>
      <dgm:spPr/>
      <dgm:t>
        <a:bodyPr/>
        <a:lstStyle/>
        <a:p>
          <a:endParaRPr lang="en-CA"/>
        </a:p>
      </dgm:t>
    </dgm:pt>
    <dgm:pt modelId="{65DCBE8F-7AF0-4B4B-A816-FDBF7FB17354}">
      <dgm:prSet/>
      <dgm:spPr/>
      <dgm:t>
        <a:bodyPr/>
        <a:lstStyle/>
        <a:p>
          <a:pPr>
            <a:buFont typeface="+mj-lt"/>
            <a:buAutoNum type="romanUcPeriod"/>
          </a:pPr>
          <a:r>
            <a:rPr lang="en-CA" b="1" dirty="0"/>
            <a:t>Continuous Faculty Development</a:t>
          </a:r>
          <a:endParaRPr lang="en-CA" dirty="0"/>
        </a:p>
      </dgm:t>
    </dgm:pt>
    <dgm:pt modelId="{893C9863-CA42-4ABF-A890-22DC711FEDDB}" type="parTrans" cxnId="{A3189920-FA1F-4437-A3A8-09963C88CD51}">
      <dgm:prSet/>
      <dgm:spPr/>
      <dgm:t>
        <a:bodyPr/>
        <a:lstStyle/>
        <a:p>
          <a:endParaRPr lang="en-CA"/>
        </a:p>
      </dgm:t>
    </dgm:pt>
    <dgm:pt modelId="{14F67CA6-2E88-4FE9-9890-C67892082A1E}" type="sibTrans" cxnId="{A3189920-FA1F-4437-A3A8-09963C88CD51}">
      <dgm:prSet/>
      <dgm:spPr/>
      <dgm:t>
        <a:bodyPr/>
        <a:lstStyle/>
        <a:p>
          <a:endParaRPr lang="en-CA"/>
        </a:p>
      </dgm:t>
    </dgm:pt>
    <dgm:pt modelId="{FD74567D-01BE-4DE9-8624-8D9C96111407}" type="pres">
      <dgm:prSet presAssocID="{54F2413D-73C0-46A9-AA5D-F128D2CB0817}" presName="linear" presStyleCnt="0">
        <dgm:presLayoutVars>
          <dgm:dir/>
          <dgm:animLvl val="lvl"/>
          <dgm:resizeHandles val="exact"/>
        </dgm:presLayoutVars>
      </dgm:prSet>
      <dgm:spPr/>
    </dgm:pt>
    <dgm:pt modelId="{E8756CE2-6351-4981-AABA-870908AA5D92}" type="pres">
      <dgm:prSet presAssocID="{34344635-3D12-46E8-8E3D-98546B4FC50C}" presName="parentLin" presStyleCnt="0"/>
      <dgm:spPr/>
    </dgm:pt>
    <dgm:pt modelId="{0B914321-1FE5-4713-BDA1-CAE4849162B1}" type="pres">
      <dgm:prSet presAssocID="{34344635-3D12-46E8-8E3D-98546B4FC50C}" presName="parentLeftMargin" presStyleLbl="node1" presStyleIdx="0" presStyleCnt="4"/>
      <dgm:spPr/>
    </dgm:pt>
    <dgm:pt modelId="{F9A87D5D-CB9C-490A-87EA-C4FFAB477729}" type="pres">
      <dgm:prSet presAssocID="{34344635-3D12-46E8-8E3D-98546B4FC50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D6FF6E2-2319-466A-B5CD-D205F14BA042}" type="pres">
      <dgm:prSet presAssocID="{34344635-3D12-46E8-8E3D-98546B4FC50C}" presName="negativeSpace" presStyleCnt="0"/>
      <dgm:spPr/>
    </dgm:pt>
    <dgm:pt modelId="{F5844378-DBF7-414C-AC79-655A42352B52}" type="pres">
      <dgm:prSet presAssocID="{34344635-3D12-46E8-8E3D-98546B4FC50C}" presName="childText" presStyleLbl="conFgAcc1" presStyleIdx="0" presStyleCnt="4">
        <dgm:presLayoutVars>
          <dgm:bulletEnabled val="1"/>
        </dgm:presLayoutVars>
      </dgm:prSet>
      <dgm:spPr/>
    </dgm:pt>
    <dgm:pt modelId="{72640D19-47D5-4603-94ED-0FA3F2ACFA91}" type="pres">
      <dgm:prSet presAssocID="{C81F98B6-6C2F-4FB2-AF53-6B451BAAD80C}" presName="spaceBetweenRectangles" presStyleCnt="0"/>
      <dgm:spPr/>
    </dgm:pt>
    <dgm:pt modelId="{BD926DE8-3BFD-48A9-86DD-325B9BADAA54}" type="pres">
      <dgm:prSet presAssocID="{5F83DCD3-9A5A-4974-9845-39C552D84A7C}" presName="parentLin" presStyleCnt="0"/>
      <dgm:spPr/>
    </dgm:pt>
    <dgm:pt modelId="{06A479AD-E6AE-4EC8-A28F-124330077A60}" type="pres">
      <dgm:prSet presAssocID="{5F83DCD3-9A5A-4974-9845-39C552D84A7C}" presName="parentLeftMargin" presStyleLbl="node1" presStyleIdx="0" presStyleCnt="4"/>
      <dgm:spPr/>
    </dgm:pt>
    <dgm:pt modelId="{0B411101-2B65-4A05-97F3-1E7F5140DCDD}" type="pres">
      <dgm:prSet presAssocID="{5F83DCD3-9A5A-4974-9845-39C552D84A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C2CF597-5A7B-431D-9DF3-9E2458266ED1}" type="pres">
      <dgm:prSet presAssocID="{5F83DCD3-9A5A-4974-9845-39C552D84A7C}" presName="negativeSpace" presStyleCnt="0"/>
      <dgm:spPr/>
    </dgm:pt>
    <dgm:pt modelId="{CEF1FEA9-4F2E-4F23-8A2A-07694EFC709F}" type="pres">
      <dgm:prSet presAssocID="{5F83DCD3-9A5A-4974-9845-39C552D84A7C}" presName="childText" presStyleLbl="conFgAcc1" presStyleIdx="1" presStyleCnt="4">
        <dgm:presLayoutVars>
          <dgm:bulletEnabled val="1"/>
        </dgm:presLayoutVars>
      </dgm:prSet>
      <dgm:spPr/>
    </dgm:pt>
    <dgm:pt modelId="{008E3FA3-43C0-49AC-B739-1C5C8DDBA3B5}" type="pres">
      <dgm:prSet presAssocID="{B19357AE-A85C-4370-A5D9-D2F870AD73D4}" presName="spaceBetweenRectangles" presStyleCnt="0"/>
      <dgm:spPr/>
    </dgm:pt>
    <dgm:pt modelId="{82A8CAF6-0E44-4D22-AB13-D5519586AB28}" type="pres">
      <dgm:prSet presAssocID="{81F16340-9370-45C6-ABEA-AC61EB2DBEA7}" presName="parentLin" presStyleCnt="0"/>
      <dgm:spPr/>
    </dgm:pt>
    <dgm:pt modelId="{678F486F-7438-43E0-A6CF-02490D9F0475}" type="pres">
      <dgm:prSet presAssocID="{81F16340-9370-45C6-ABEA-AC61EB2DBEA7}" presName="parentLeftMargin" presStyleLbl="node1" presStyleIdx="1" presStyleCnt="4"/>
      <dgm:spPr/>
    </dgm:pt>
    <dgm:pt modelId="{EE6F2F84-C202-4ED6-BC9F-ACD6D576BED6}" type="pres">
      <dgm:prSet presAssocID="{81F16340-9370-45C6-ABEA-AC61EB2DBEA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B43BE3D-AF91-4096-9850-CD818F9674B0}" type="pres">
      <dgm:prSet presAssocID="{81F16340-9370-45C6-ABEA-AC61EB2DBEA7}" presName="negativeSpace" presStyleCnt="0"/>
      <dgm:spPr/>
    </dgm:pt>
    <dgm:pt modelId="{728B0E9D-3968-485B-ACEF-936FBFE2600D}" type="pres">
      <dgm:prSet presAssocID="{81F16340-9370-45C6-ABEA-AC61EB2DBEA7}" presName="childText" presStyleLbl="conFgAcc1" presStyleIdx="2" presStyleCnt="4">
        <dgm:presLayoutVars>
          <dgm:bulletEnabled val="1"/>
        </dgm:presLayoutVars>
      </dgm:prSet>
      <dgm:spPr/>
    </dgm:pt>
    <dgm:pt modelId="{C5B73341-4533-4687-A6A9-2C63124F651D}" type="pres">
      <dgm:prSet presAssocID="{6ED7EB98-CD81-4B2B-AE2B-A28D82031954}" presName="spaceBetweenRectangles" presStyleCnt="0"/>
      <dgm:spPr/>
    </dgm:pt>
    <dgm:pt modelId="{BBFBA5B3-B6E0-43FB-97D5-D5BA4B5E7B50}" type="pres">
      <dgm:prSet presAssocID="{65DCBE8F-7AF0-4B4B-A816-FDBF7FB17354}" presName="parentLin" presStyleCnt="0"/>
      <dgm:spPr/>
    </dgm:pt>
    <dgm:pt modelId="{3B3539A8-6BB7-4C89-9667-76D7102180C5}" type="pres">
      <dgm:prSet presAssocID="{65DCBE8F-7AF0-4B4B-A816-FDBF7FB17354}" presName="parentLeftMargin" presStyleLbl="node1" presStyleIdx="2" presStyleCnt="4"/>
      <dgm:spPr/>
    </dgm:pt>
    <dgm:pt modelId="{359592CF-AF96-4A0D-AA6D-62891AF2B55D}" type="pres">
      <dgm:prSet presAssocID="{65DCBE8F-7AF0-4B4B-A816-FDBF7FB1735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AC4CD90-0FAD-4EB1-9325-48CD5783BD0C}" type="pres">
      <dgm:prSet presAssocID="{65DCBE8F-7AF0-4B4B-A816-FDBF7FB17354}" presName="negativeSpace" presStyleCnt="0"/>
      <dgm:spPr/>
    </dgm:pt>
    <dgm:pt modelId="{8F8A936F-AAEF-48C9-89C5-D38A5FAF369C}" type="pres">
      <dgm:prSet presAssocID="{65DCBE8F-7AF0-4B4B-A816-FDBF7FB1735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41D7801-58CE-4B2E-AD30-5F7AD1FC5E15}" type="presOf" srcId="{5F83DCD3-9A5A-4974-9845-39C552D84A7C}" destId="{06A479AD-E6AE-4EC8-A28F-124330077A60}" srcOrd="0" destOrd="0" presId="urn:microsoft.com/office/officeart/2005/8/layout/list1"/>
    <dgm:cxn modelId="{A3EB8715-30B5-4347-AF81-9C49FEB65856}" type="presOf" srcId="{34344635-3D12-46E8-8E3D-98546B4FC50C}" destId="{F9A87D5D-CB9C-490A-87EA-C4FFAB477729}" srcOrd="1" destOrd="0" presId="urn:microsoft.com/office/officeart/2005/8/layout/list1"/>
    <dgm:cxn modelId="{89256A19-4A67-4514-A751-2F8A8BF4B8C9}" type="presOf" srcId="{65DCBE8F-7AF0-4B4B-A816-FDBF7FB17354}" destId="{3B3539A8-6BB7-4C89-9667-76D7102180C5}" srcOrd="0" destOrd="0" presId="urn:microsoft.com/office/officeart/2005/8/layout/list1"/>
    <dgm:cxn modelId="{DA19981D-EBE0-47EA-8F70-3C9E14E580E6}" srcId="{54F2413D-73C0-46A9-AA5D-F128D2CB0817}" destId="{5F83DCD3-9A5A-4974-9845-39C552D84A7C}" srcOrd="1" destOrd="0" parTransId="{8C9292BE-D0E1-429A-8A60-F9B5A861B488}" sibTransId="{B19357AE-A85C-4370-A5D9-D2F870AD73D4}"/>
    <dgm:cxn modelId="{A3189920-FA1F-4437-A3A8-09963C88CD51}" srcId="{54F2413D-73C0-46A9-AA5D-F128D2CB0817}" destId="{65DCBE8F-7AF0-4B4B-A816-FDBF7FB17354}" srcOrd="3" destOrd="0" parTransId="{893C9863-CA42-4ABF-A890-22DC711FEDDB}" sibTransId="{14F67CA6-2E88-4FE9-9890-C67892082A1E}"/>
    <dgm:cxn modelId="{3ED1B061-9C87-4598-AFB8-B5081CB700E0}" type="presOf" srcId="{34344635-3D12-46E8-8E3D-98546B4FC50C}" destId="{0B914321-1FE5-4713-BDA1-CAE4849162B1}" srcOrd="0" destOrd="0" presId="urn:microsoft.com/office/officeart/2005/8/layout/list1"/>
    <dgm:cxn modelId="{9B303A56-CCAD-4BCF-A0BE-6C068ADCAC1F}" srcId="{54F2413D-73C0-46A9-AA5D-F128D2CB0817}" destId="{34344635-3D12-46E8-8E3D-98546B4FC50C}" srcOrd="0" destOrd="0" parTransId="{51900359-6305-4938-B973-3A7E2731C751}" sibTransId="{C81F98B6-6C2F-4FB2-AF53-6B451BAAD80C}"/>
    <dgm:cxn modelId="{FF6BA357-8D0E-461B-8F17-493D572197B4}" type="presOf" srcId="{5F83DCD3-9A5A-4974-9845-39C552D84A7C}" destId="{0B411101-2B65-4A05-97F3-1E7F5140DCDD}" srcOrd="1" destOrd="0" presId="urn:microsoft.com/office/officeart/2005/8/layout/list1"/>
    <dgm:cxn modelId="{8721419C-93D1-4BEA-9F3E-872A2A40A591}" type="presOf" srcId="{81F16340-9370-45C6-ABEA-AC61EB2DBEA7}" destId="{EE6F2F84-C202-4ED6-BC9F-ACD6D576BED6}" srcOrd="1" destOrd="0" presId="urn:microsoft.com/office/officeart/2005/8/layout/list1"/>
    <dgm:cxn modelId="{068FD39C-F487-489B-9482-C505722EAB42}" type="presOf" srcId="{65DCBE8F-7AF0-4B4B-A816-FDBF7FB17354}" destId="{359592CF-AF96-4A0D-AA6D-62891AF2B55D}" srcOrd="1" destOrd="0" presId="urn:microsoft.com/office/officeart/2005/8/layout/list1"/>
    <dgm:cxn modelId="{D9F94BD6-E5B9-4E88-8C55-09AE50EA41F7}" type="presOf" srcId="{54F2413D-73C0-46A9-AA5D-F128D2CB0817}" destId="{FD74567D-01BE-4DE9-8624-8D9C96111407}" srcOrd="0" destOrd="0" presId="urn:microsoft.com/office/officeart/2005/8/layout/list1"/>
    <dgm:cxn modelId="{611FCBDB-6190-4EBD-8AA9-9EEF25B90587}" type="presOf" srcId="{81F16340-9370-45C6-ABEA-AC61EB2DBEA7}" destId="{678F486F-7438-43E0-A6CF-02490D9F0475}" srcOrd="0" destOrd="0" presId="urn:microsoft.com/office/officeart/2005/8/layout/list1"/>
    <dgm:cxn modelId="{BB076CDD-A928-470E-B382-AF3494AA58B1}" srcId="{54F2413D-73C0-46A9-AA5D-F128D2CB0817}" destId="{81F16340-9370-45C6-ABEA-AC61EB2DBEA7}" srcOrd="2" destOrd="0" parTransId="{341722D3-A1E5-4F0F-A7FE-BE8205B90218}" sibTransId="{6ED7EB98-CD81-4B2B-AE2B-A28D82031954}"/>
    <dgm:cxn modelId="{DBAFE763-2586-4F98-9A2F-9EED3DB52C93}" type="presParOf" srcId="{FD74567D-01BE-4DE9-8624-8D9C96111407}" destId="{E8756CE2-6351-4981-AABA-870908AA5D92}" srcOrd="0" destOrd="0" presId="urn:microsoft.com/office/officeart/2005/8/layout/list1"/>
    <dgm:cxn modelId="{872E2479-C2A9-434B-A488-0B38376EA109}" type="presParOf" srcId="{E8756CE2-6351-4981-AABA-870908AA5D92}" destId="{0B914321-1FE5-4713-BDA1-CAE4849162B1}" srcOrd="0" destOrd="0" presId="urn:microsoft.com/office/officeart/2005/8/layout/list1"/>
    <dgm:cxn modelId="{54FE8D00-0532-492B-B0C3-2CC23E88D759}" type="presParOf" srcId="{E8756CE2-6351-4981-AABA-870908AA5D92}" destId="{F9A87D5D-CB9C-490A-87EA-C4FFAB477729}" srcOrd="1" destOrd="0" presId="urn:microsoft.com/office/officeart/2005/8/layout/list1"/>
    <dgm:cxn modelId="{33B2CDA4-0369-46D3-9272-4AF3CB8DD271}" type="presParOf" srcId="{FD74567D-01BE-4DE9-8624-8D9C96111407}" destId="{FD6FF6E2-2319-466A-B5CD-D205F14BA042}" srcOrd="1" destOrd="0" presId="urn:microsoft.com/office/officeart/2005/8/layout/list1"/>
    <dgm:cxn modelId="{FCD6E6E2-F40E-48B5-927B-1BD9B3DC49FF}" type="presParOf" srcId="{FD74567D-01BE-4DE9-8624-8D9C96111407}" destId="{F5844378-DBF7-414C-AC79-655A42352B52}" srcOrd="2" destOrd="0" presId="urn:microsoft.com/office/officeart/2005/8/layout/list1"/>
    <dgm:cxn modelId="{CBCBB78D-95F1-47BC-8707-10D795B5F255}" type="presParOf" srcId="{FD74567D-01BE-4DE9-8624-8D9C96111407}" destId="{72640D19-47D5-4603-94ED-0FA3F2ACFA91}" srcOrd="3" destOrd="0" presId="urn:microsoft.com/office/officeart/2005/8/layout/list1"/>
    <dgm:cxn modelId="{212942C8-7806-4404-9A62-E10FD7EE6D2F}" type="presParOf" srcId="{FD74567D-01BE-4DE9-8624-8D9C96111407}" destId="{BD926DE8-3BFD-48A9-86DD-325B9BADAA54}" srcOrd="4" destOrd="0" presId="urn:microsoft.com/office/officeart/2005/8/layout/list1"/>
    <dgm:cxn modelId="{9CD7F358-7EC8-4505-AC28-4C7548826DC1}" type="presParOf" srcId="{BD926DE8-3BFD-48A9-86DD-325B9BADAA54}" destId="{06A479AD-E6AE-4EC8-A28F-124330077A60}" srcOrd="0" destOrd="0" presId="urn:microsoft.com/office/officeart/2005/8/layout/list1"/>
    <dgm:cxn modelId="{88DD5D10-B8F7-4ACE-A062-1639B1A4F2C2}" type="presParOf" srcId="{BD926DE8-3BFD-48A9-86DD-325B9BADAA54}" destId="{0B411101-2B65-4A05-97F3-1E7F5140DCDD}" srcOrd="1" destOrd="0" presId="urn:microsoft.com/office/officeart/2005/8/layout/list1"/>
    <dgm:cxn modelId="{B2D8AC73-37EF-42BC-9D0F-8B0F39C9FB80}" type="presParOf" srcId="{FD74567D-01BE-4DE9-8624-8D9C96111407}" destId="{FC2CF597-5A7B-431D-9DF3-9E2458266ED1}" srcOrd="5" destOrd="0" presId="urn:microsoft.com/office/officeart/2005/8/layout/list1"/>
    <dgm:cxn modelId="{754FA493-31C5-4A85-B101-67109F0639F4}" type="presParOf" srcId="{FD74567D-01BE-4DE9-8624-8D9C96111407}" destId="{CEF1FEA9-4F2E-4F23-8A2A-07694EFC709F}" srcOrd="6" destOrd="0" presId="urn:microsoft.com/office/officeart/2005/8/layout/list1"/>
    <dgm:cxn modelId="{892B80BC-6EF8-491F-9970-FA9E22CC9649}" type="presParOf" srcId="{FD74567D-01BE-4DE9-8624-8D9C96111407}" destId="{008E3FA3-43C0-49AC-B739-1C5C8DDBA3B5}" srcOrd="7" destOrd="0" presId="urn:microsoft.com/office/officeart/2005/8/layout/list1"/>
    <dgm:cxn modelId="{460392E4-B577-44BE-B88D-D8A607E1646E}" type="presParOf" srcId="{FD74567D-01BE-4DE9-8624-8D9C96111407}" destId="{82A8CAF6-0E44-4D22-AB13-D5519586AB28}" srcOrd="8" destOrd="0" presId="urn:microsoft.com/office/officeart/2005/8/layout/list1"/>
    <dgm:cxn modelId="{D66B9804-78D4-4F0C-840A-1F456EE73DDB}" type="presParOf" srcId="{82A8CAF6-0E44-4D22-AB13-D5519586AB28}" destId="{678F486F-7438-43E0-A6CF-02490D9F0475}" srcOrd="0" destOrd="0" presId="urn:microsoft.com/office/officeart/2005/8/layout/list1"/>
    <dgm:cxn modelId="{C45652C1-7D15-4B30-933D-6DB14D7B90E0}" type="presParOf" srcId="{82A8CAF6-0E44-4D22-AB13-D5519586AB28}" destId="{EE6F2F84-C202-4ED6-BC9F-ACD6D576BED6}" srcOrd="1" destOrd="0" presId="urn:microsoft.com/office/officeart/2005/8/layout/list1"/>
    <dgm:cxn modelId="{AD863FD2-8686-4E12-AB03-E382AD207E50}" type="presParOf" srcId="{FD74567D-01BE-4DE9-8624-8D9C96111407}" destId="{FB43BE3D-AF91-4096-9850-CD818F9674B0}" srcOrd="9" destOrd="0" presId="urn:microsoft.com/office/officeart/2005/8/layout/list1"/>
    <dgm:cxn modelId="{27C89A2E-C08B-4E05-89F5-A536045B335E}" type="presParOf" srcId="{FD74567D-01BE-4DE9-8624-8D9C96111407}" destId="{728B0E9D-3968-485B-ACEF-936FBFE2600D}" srcOrd="10" destOrd="0" presId="urn:microsoft.com/office/officeart/2005/8/layout/list1"/>
    <dgm:cxn modelId="{CA96A525-8BA2-48DE-9961-AFFB99F5AC09}" type="presParOf" srcId="{FD74567D-01BE-4DE9-8624-8D9C96111407}" destId="{C5B73341-4533-4687-A6A9-2C63124F651D}" srcOrd="11" destOrd="0" presId="urn:microsoft.com/office/officeart/2005/8/layout/list1"/>
    <dgm:cxn modelId="{E6356D04-6CE2-4F5B-8EE2-8045B2C67A90}" type="presParOf" srcId="{FD74567D-01BE-4DE9-8624-8D9C96111407}" destId="{BBFBA5B3-B6E0-43FB-97D5-D5BA4B5E7B50}" srcOrd="12" destOrd="0" presId="urn:microsoft.com/office/officeart/2005/8/layout/list1"/>
    <dgm:cxn modelId="{C947AB69-14A9-44C1-B6C7-37F522922356}" type="presParOf" srcId="{BBFBA5B3-B6E0-43FB-97D5-D5BA4B5E7B50}" destId="{3B3539A8-6BB7-4C89-9667-76D7102180C5}" srcOrd="0" destOrd="0" presId="urn:microsoft.com/office/officeart/2005/8/layout/list1"/>
    <dgm:cxn modelId="{1189F8A8-595C-4231-9209-55169E092EAD}" type="presParOf" srcId="{BBFBA5B3-B6E0-43FB-97D5-D5BA4B5E7B50}" destId="{359592CF-AF96-4A0D-AA6D-62891AF2B55D}" srcOrd="1" destOrd="0" presId="urn:microsoft.com/office/officeart/2005/8/layout/list1"/>
    <dgm:cxn modelId="{C8176282-EFBC-4497-9D7C-6CF24ACC2D7E}" type="presParOf" srcId="{FD74567D-01BE-4DE9-8624-8D9C96111407}" destId="{6AC4CD90-0FAD-4EB1-9325-48CD5783BD0C}" srcOrd="13" destOrd="0" presId="urn:microsoft.com/office/officeart/2005/8/layout/list1"/>
    <dgm:cxn modelId="{D50AF075-0E7D-424D-939E-AAC4FA65C761}" type="presParOf" srcId="{FD74567D-01BE-4DE9-8624-8D9C96111407}" destId="{8F8A936F-AAEF-48C9-89C5-D38A5FAF369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20154B-057E-4ED7-9CA6-D16C9650907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C801A0F0-AD07-448D-B983-447CC416608E}">
      <dgm:prSet phldrT="[Text]"/>
      <dgm:spPr/>
      <dgm:t>
        <a:bodyPr/>
        <a:lstStyle/>
        <a:p>
          <a:pPr>
            <a:defRPr b="1"/>
          </a:pPr>
          <a:r>
            <a:rPr lang="en-US"/>
            <a:t>Ease of Use</a:t>
          </a:r>
        </a:p>
      </dgm:t>
    </dgm:pt>
    <dgm:pt modelId="{B7852EFC-1CFF-457A-AE65-D6780F8A4E78}" type="parTrans" cxnId="{9E33F3C7-6994-4021-B560-BE9D7489CEDF}">
      <dgm:prSet/>
      <dgm:spPr/>
      <dgm:t>
        <a:bodyPr/>
        <a:lstStyle/>
        <a:p>
          <a:endParaRPr lang="en-US"/>
        </a:p>
      </dgm:t>
    </dgm:pt>
    <dgm:pt modelId="{5E256CB2-0C22-4FA8-9CCF-03CE3E673102}" type="sibTrans" cxnId="{9E33F3C7-6994-4021-B560-BE9D7489CEDF}">
      <dgm:prSet/>
      <dgm:spPr/>
      <dgm:t>
        <a:bodyPr/>
        <a:lstStyle/>
        <a:p>
          <a:endParaRPr lang="en-US"/>
        </a:p>
      </dgm:t>
    </dgm:pt>
    <dgm:pt modelId="{F682A0AA-34BA-412C-AFBA-7AE18ED30CDE}">
      <dgm:prSet phldrT="[Text]"/>
      <dgm:spPr/>
      <dgm:t>
        <a:bodyPr/>
        <a:lstStyle/>
        <a:p>
          <a:r>
            <a:rPr lang="en-CA"/>
            <a:t>Technologies, tools, resources, and design will be </a:t>
          </a:r>
          <a:r>
            <a:rPr lang="en-CA" b="1"/>
            <a:t>intuitive, valuable, and simple</a:t>
          </a:r>
          <a:r>
            <a:rPr lang="en-CA"/>
            <a:t>, with a goal of ultimately becoming transparent in the learning process.</a:t>
          </a:r>
          <a:endParaRPr lang="en-US"/>
        </a:p>
      </dgm:t>
    </dgm:pt>
    <dgm:pt modelId="{7E6E5A92-CC7A-4C68-B0CD-D47D0CF57F6C}" type="parTrans" cxnId="{58F02F4D-2529-4345-8789-5DF22E91F1D6}">
      <dgm:prSet/>
      <dgm:spPr/>
      <dgm:t>
        <a:bodyPr/>
        <a:lstStyle/>
        <a:p>
          <a:endParaRPr lang="en-US"/>
        </a:p>
      </dgm:t>
    </dgm:pt>
    <dgm:pt modelId="{5B1D3920-D468-4B53-9926-F0039246C32A}" type="sibTrans" cxnId="{58F02F4D-2529-4345-8789-5DF22E91F1D6}">
      <dgm:prSet/>
      <dgm:spPr/>
      <dgm:t>
        <a:bodyPr/>
        <a:lstStyle/>
        <a:p>
          <a:endParaRPr lang="en-US"/>
        </a:p>
      </dgm:t>
    </dgm:pt>
    <dgm:pt modelId="{5881E9F3-8D89-4F02-88C8-DD1C3105C943}">
      <dgm:prSet phldrT="[Text]"/>
      <dgm:spPr/>
      <dgm:t>
        <a:bodyPr/>
        <a:lstStyle/>
        <a:p>
          <a:pPr>
            <a:defRPr b="1"/>
          </a:pPr>
          <a:r>
            <a:rPr lang="en-CA"/>
            <a:t>Student-Centered</a:t>
          </a:r>
          <a:r>
            <a:rPr lang="en-CA" i="0" u="none"/>
            <a:t> </a:t>
          </a:r>
          <a:endParaRPr lang="en-US" i="0" u="none"/>
        </a:p>
      </dgm:t>
    </dgm:pt>
    <dgm:pt modelId="{211B375D-C637-457A-820D-C68F23A0A335}" type="parTrans" cxnId="{557E3C3A-0571-4D02-875C-2CADA9A61A4F}">
      <dgm:prSet/>
      <dgm:spPr/>
      <dgm:t>
        <a:bodyPr/>
        <a:lstStyle/>
        <a:p>
          <a:endParaRPr lang="en-US"/>
        </a:p>
      </dgm:t>
    </dgm:pt>
    <dgm:pt modelId="{E27C0CA7-98E4-4765-94F6-CF8A6E351ECC}" type="sibTrans" cxnId="{557E3C3A-0571-4D02-875C-2CADA9A61A4F}">
      <dgm:prSet/>
      <dgm:spPr/>
      <dgm:t>
        <a:bodyPr/>
        <a:lstStyle/>
        <a:p>
          <a:endParaRPr lang="en-US"/>
        </a:p>
      </dgm:t>
    </dgm:pt>
    <dgm:pt modelId="{6F83B83E-07E9-46BE-AEB2-52AE456AA03C}">
      <dgm:prSet phldrT="[Text]"/>
      <dgm:spPr/>
      <dgm:t>
        <a:bodyPr/>
        <a:lstStyle/>
        <a:p>
          <a:r>
            <a:rPr lang="en-CA"/>
            <a:t>Learning is dynamic and use of tools, technology and design </a:t>
          </a:r>
          <a:r>
            <a:rPr lang="en-CA" b="1"/>
            <a:t>may change and develop as student needs are revealed </a:t>
          </a:r>
          <a:r>
            <a:rPr lang="en-CA"/>
            <a:t>and newer technologies become mainstream.</a:t>
          </a:r>
        </a:p>
        <a:p>
          <a:pPr marL="57150" indent="0" defTabSz="488950"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FE96A21D-DAAE-40A2-974F-E32BAE91322C}" type="parTrans" cxnId="{7AAC6CDD-6770-4329-A899-B1139AF06DEF}">
      <dgm:prSet/>
      <dgm:spPr/>
      <dgm:t>
        <a:bodyPr/>
        <a:lstStyle/>
        <a:p>
          <a:endParaRPr lang="en-US"/>
        </a:p>
      </dgm:t>
    </dgm:pt>
    <dgm:pt modelId="{BA2754E6-0A1A-4120-956A-63486F0F12B5}" type="sibTrans" cxnId="{7AAC6CDD-6770-4329-A899-B1139AF06DEF}">
      <dgm:prSet/>
      <dgm:spPr/>
      <dgm:t>
        <a:bodyPr/>
        <a:lstStyle/>
        <a:p>
          <a:endParaRPr lang="en-US"/>
        </a:p>
      </dgm:t>
    </dgm:pt>
    <dgm:pt modelId="{FCA9A3EE-2468-49F8-B730-3549D0063BDD}">
      <dgm:prSet phldrT="[Text]"/>
      <dgm:spPr/>
      <dgm:t>
        <a:bodyPr/>
        <a:lstStyle/>
        <a:p>
          <a:pPr>
            <a:defRPr b="1"/>
          </a:pPr>
          <a:r>
            <a:rPr lang="en-US"/>
            <a:t>Evolving</a:t>
          </a:r>
        </a:p>
      </dgm:t>
    </dgm:pt>
    <dgm:pt modelId="{8F35504B-47B6-4CDE-8762-315838AA8515}" type="parTrans" cxnId="{A3E08278-7AFD-497D-B4FA-A462A3FBBA04}">
      <dgm:prSet/>
      <dgm:spPr/>
      <dgm:t>
        <a:bodyPr/>
        <a:lstStyle/>
        <a:p>
          <a:endParaRPr lang="en-US"/>
        </a:p>
      </dgm:t>
    </dgm:pt>
    <dgm:pt modelId="{BF2EB5B8-65DC-4790-BCE4-1C7B1B1E2E90}" type="sibTrans" cxnId="{A3E08278-7AFD-497D-B4FA-A462A3FBBA04}">
      <dgm:prSet/>
      <dgm:spPr/>
      <dgm:t>
        <a:bodyPr/>
        <a:lstStyle/>
        <a:p>
          <a:endParaRPr lang="en-US"/>
        </a:p>
      </dgm:t>
    </dgm:pt>
    <dgm:pt modelId="{92FD27F2-6439-4464-8034-F6A921AB4155}">
      <dgm:prSet/>
      <dgm:spPr/>
      <dgm:t>
        <a:bodyPr/>
        <a:lstStyle/>
        <a:p>
          <a:r>
            <a:rPr lang="en-CA"/>
            <a:t>Effective digital design and engagement is </a:t>
          </a:r>
          <a:r>
            <a:rPr lang="en-CA" b="1"/>
            <a:t>not a one-size fits all approach. </a:t>
          </a:r>
          <a:r>
            <a:rPr lang="en-CA"/>
            <a:t>All choices will be informed through the lens of student success and engagement.</a:t>
          </a:r>
        </a:p>
        <a:p>
          <a:endParaRPr lang="en-US"/>
        </a:p>
      </dgm:t>
    </dgm:pt>
    <dgm:pt modelId="{0257081F-1723-4188-B7AD-51055F144B0A}" type="parTrans" cxnId="{F392D3BD-AFD4-456E-9ED2-98060B49EB08}">
      <dgm:prSet/>
      <dgm:spPr/>
      <dgm:t>
        <a:bodyPr/>
        <a:lstStyle/>
        <a:p>
          <a:endParaRPr lang="en-US"/>
        </a:p>
      </dgm:t>
    </dgm:pt>
    <dgm:pt modelId="{19F3C487-303B-4048-A7DE-6A049A1D865D}" type="sibTrans" cxnId="{F392D3BD-AFD4-456E-9ED2-98060B49EB08}">
      <dgm:prSet/>
      <dgm:spPr/>
      <dgm:t>
        <a:bodyPr/>
        <a:lstStyle/>
        <a:p>
          <a:endParaRPr lang="en-US"/>
        </a:p>
      </dgm:t>
    </dgm:pt>
    <dgm:pt modelId="{FA130770-5C1D-4317-8638-5D49730B9D42}" type="pres">
      <dgm:prSet presAssocID="{6420154B-057E-4ED7-9CA6-D16C96509078}" presName="root" presStyleCnt="0">
        <dgm:presLayoutVars>
          <dgm:dir/>
          <dgm:resizeHandles val="exact"/>
        </dgm:presLayoutVars>
      </dgm:prSet>
      <dgm:spPr/>
    </dgm:pt>
    <dgm:pt modelId="{130E52C9-2D54-46ED-977E-ED0F0E75E726}" type="pres">
      <dgm:prSet presAssocID="{C801A0F0-AD07-448D-B983-447CC416608E}" presName="compNode" presStyleCnt="0"/>
      <dgm:spPr/>
    </dgm:pt>
    <dgm:pt modelId="{1EB75155-80DE-4321-AE67-1A2221E8CEC7}" type="pres">
      <dgm:prSet presAssocID="{C801A0F0-AD07-448D-B983-447CC416608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C917B37C-D6FC-4119-94B2-584610CCAC0F}" type="pres">
      <dgm:prSet presAssocID="{C801A0F0-AD07-448D-B983-447CC416608E}" presName="iconSpace" presStyleCnt="0"/>
      <dgm:spPr/>
    </dgm:pt>
    <dgm:pt modelId="{6353EF65-EF56-494C-B1B4-28A9D304B95D}" type="pres">
      <dgm:prSet presAssocID="{C801A0F0-AD07-448D-B983-447CC416608E}" presName="parTx" presStyleLbl="revTx" presStyleIdx="0" presStyleCnt="6">
        <dgm:presLayoutVars>
          <dgm:chMax val="0"/>
          <dgm:chPref val="0"/>
        </dgm:presLayoutVars>
      </dgm:prSet>
      <dgm:spPr/>
    </dgm:pt>
    <dgm:pt modelId="{14C0DC1D-B365-4819-A25B-89917229050B}" type="pres">
      <dgm:prSet presAssocID="{C801A0F0-AD07-448D-B983-447CC416608E}" presName="txSpace" presStyleCnt="0"/>
      <dgm:spPr/>
    </dgm:pt>
    <dgm:pt modelId="{90126D10-9602-43D7-AEFA-924155C44299}" type="pres">
      <dgm:prSet presAssocID="{C801A0F0-AD07-448D-B983-447CC416608E}" presName="desTx" presStyleLbl="revTx" presStyleIdx="1" presStyleCnt="6">
        <dgm:presLayoutVars/>
      </dgm:prSet>
      <dgm:spPr/>
    </dgm:pt>
    <dgm:pt modelId="{74484523-A8BF-406B-9404-8B82BF101E44}" type="pres">
      <dgm:prSet presAssocID="{5E256CB2-0C22-4FA8-9CCF-03CE3E673102}" presName="sibTrans" presStyleCnt="0"/>
      <dgm:spPr/>
    </dgm:pt>
    <dgm:pt modelId="{5E22281D-36B9-4F2E-A6AA-DA11B8A64AAA}" type="pres">
      <dgm:prSet presAssocID="{5881E9F3-8D89-4F02-88C8-DD1C3105C943}" presName="compNode" presStyleCnt="0"/>
      <dgm:spPr/>
    </dgm:pt>
    <dgm:pt modelId="{DB013996-69BF-46CB-8658-6C0227816882}" type="pres">
      <dgm:prSet presAssocID="{5881E9F3-8D89-4F02-88C8-DD1C3105C9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CFB7216-A5C9-4E74-B45D-998EA2AE1D68}" type="pres">
      <dgm:prSet presAssocID="{5881E9F3-8D89-4F02-88C8-DD1C3105C943}" presName="iconSpace" presStyleCnt="0"/>
      <dgm:spPr/>
    </dgm:pt>
    <dgm:pt modelId="{C84650FD-C160-4FCA-AECB-102D265F1EB6}" type="pres">
      <dgm:prSet presAssocID="{5881E9F3-8D89-4F02-88C8-DD1C3105C943}" presName="parTx" presStyleLbl="revTx" presStyleIdx="2" presStyleCnt="6">
        <dgm:presLayoutVars>
          <dgm:chMax val="0"/>
          <dgm:chPref val="0"/>
        </dgm:presLayoutVars>
      </dgm:prSet>
      <dgm:spPr/>
    </dgm:pt>
    <dgm:pt modelId="{B7465B3F-880C-4E62-BF2B-C15B6CF517E4}" type="pres">
      <dgm:prSet presAssocID="{5881E9F3-8D89-4F02-88C8-DD1C3105C943}" presName="txSpace" presStyleCnt="0"/>
      <dgm:spPr/>
    </dgm:pt>
    <dgm:pt modelId="{CEDB9843-9A22-4145-88A4-FC9B24E91041}" type="pres">
      <dgm:prSet presAssocID="{5881E9F3-8D89-4F02-88C8-DD1C3105C943}" presName="desTx" presStyleLbl="revTx" presStyleIdx="3" presStyleCnt="6">
        <dgm:presLayoutVars/>
      </dgm:prSet>
      <dgm:spPr/>
    </dgm:pt>
    <dgm:pt modelId="{DB81CE3B-48C5-450F-9F82-6ADEB57D708F}" type="pres">
      <dgm:prSet presAssocID="{E27C0CA7-98E4-4765-94F6-CF8A6E351ECC}" presName="sibTrans" presStyleCnt="0"/>
      <dgm:spPr/>
    </dgm:pt>
    <dgm:pt modelId="{D88B7278-BCBA-40AD-BF04-DEF1FD3C521B}" type="pres">
      <dgm:prSet presAssocID="{FCA9A3EE-2468-49F8-B730-3549D0063BDD}" presName="compNode" presStyleCnt="0"/>
      <dgm:spPr/>
    </dgm:pt>
    <dgm:pt modelId="{CA3AA908-625E-4781-8794-56B0F7EA1188}" type="pres">
      <dgm:prSet presAssocID="{FCA9A3EE-2468-49F8-B730-3549D0063BD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FB47257-5C2C-4765-A239-2C9525D34E02}" type="pres">
      <dgm:prSet presAssocID="{FCA9A3EE-2468-49F8-B730-3549D0063BDD}" presName="iconSpace" presStyleCnt="0"/>
      <dgm:spPr/>
    </dgm:pt>
    <dgm:pt modelId="{6A7385B0-4C08-4A4F-B5C6-510ECEFA8313}" type="pres">
      <dgm:prSet presAssocID="{FCA9A3EE-2468-49F8-B730-3549D0063BDD}" presName="parTx" presStyleLbl="revTx" presStyleIdx="4" presStyleCnt="6">
        <dgm:presLayoutVars>
          <dgm:chMax val="0"/>
          <dgm:chPref val="0"/>
        </dgm:presLayoutVars>
      </dgm:prSet>
      <dgm:spPr/>
    </dgm:pt>
    <dgm:pt modelId="{4C73D8AE-2FE6-4113-9738-263BD190DAFE}" type="pres">
      <dgm:prSet presAssocID="{FCA9A3EE-2468-49F8-B730-3549D0063BDD}" presName="txSpace" presStyleCnt="0"/>
      <dgm:spPr/>
    </dgm:pt>
    <dgm:pt modelId="{D5FC1779-6443-410D-AE41-A989ED007DFA}" type="pres">
      <dgm:prSet presAssocID="{FCA9A3EE-2468-49F8-B730-3549D0063BDD}" presName="desTx" presStyleLbl="revTx" presStyleIdx="5" presStyleCnt="6">
        <dgm:presLayoutVars/>
      </dgm:prSet>
      <dgm:spPr/>
    </dgm:pt>
  </dgm:ptLst>
  <dgm:cxnLst>
    <dgm:cxn modelId="{930A0F19-3CD7-4A3F-9A0F-0AC9408B3D0D}" type="presOf" srcId="{6F83B83E-07E9-46BE-AEB2-52AE456AA03C}" destId="{D5FC1779-6443-410D-AE41-A989ED007DFA}" srcOrd="0" destOrd="0" presId="urn:microsoft.com/office/officeart/2018/5/layout/CenteredIconLabelDescriptionList"/>
    <dgm:cxn modelId="{ECC28134-D079-4C28-92EB-04D0DD549B87}" type="presOf" srcId="{92FD27F2-6439-4464-8034-F6A921AB4155}" destId="{CEDB9843-9A22-4145-88A4-FC9B24E91041}" srcOrd="0" destOrd="0" presId="urn:microsoft.com/office/officeart/2018/5/layout/CenteredIconLabelDescriptionList"/>
    <dgm:cxn modelId="{557E3C3A-0571-4D02-875C-2CADA9A61A4F}" srcId="{6420154B-057E-4ED7-9CA6-D16C96509078}" destId="{5881E9F3-8D89-4F02-88C8-DD1C3105C943}" srcOrd="1" destOrd="0" parTransId="{211B375D-C637-457A-820D-C68F23A0A335}" sibTransId="{E27C0CA7-98E4-4765-94F6-CF8A6E351ECC}"/>
    <dgm:cxn modelId="{8EA6B03D-80CC-456C-BB6A-814D8CF5C888}" type="presOf" srcId="{C801A0F0-AD07-448D-B983-447CC416608E}" destId="{6353EF65-EF56-494C-B1B4-28A9D304B95D}" srcOrd="0" destOrd="0" presId="urn:microsoft.com/office/officeart/2018/5/layout/CenteredIconLabelDescriptionList"/>
    <dgm:cxn modelId="{62E92747-EAD8-4BDF-9180-E13DFA691FDC}" type="presOf" srcId="{5881E9F3-8D89-4F02-88C8-DD1C3105C943}" destId="{C84650FD-C160-4FCA-AECB-102D265F1EB6}" srcOrd="0" destOrd="0" presId="urn:microsoft.com/office/officeart/2018/5/layout/CenteredIconLabelDescriptionList"/>
    <dgm:cxn modelId="{58F02F4D-2529-4345-8789-5DF22E91F1D6}" srcId="{C801A0F0-AD07-448D-B983-447CC416608E}" destId="{F682A0AA-34BA-412C-AFBA-7AE18ED30CDE}" srcOrd="0" destOrd="0" parTransId="{7E6E5A92-CC7A-4C68-B0CD-D47D0CF57F6C}" sibTransId="{5B1D3920-D468-4B53-9926-F0039246C32A}"/>
    <dgm:cxn modelId="{A3E08278-7AFD-497D-B4FA-A462A3FBBA04}" srcId="{6420154B-057E-4ED7-9CA6-D16C96509078}" destId="{FCA9A3EE-2468-49F8-B730-3549D0063BDD}" srcOrd="2" destOrd="0" parTransId="{8F35504B-47B6-4CDE-8762-315838AA8515}" sibTransId="{BF2EB5B8-65DC-4790-BCE4-1C7B1B1E2E90}"/>
    <dgm:cxn modelId="{903E7896-B23B-4E74-9281-C79B0A92E892}" type="presOf" srcId="{F682A0AA-34BA-412C-AFBA-7AE18ED30CDE}" destId="{90126D10-9602-43D7-AEFA-924155C44299}" srcOrd="0" destOrd="0" presId="urn:microsoft.com/office/officeart/2018/5/layout/CenteredIconLabelDescriptionList"/>
    <dgm:cxn modelId="{B9044C9E-77A8-4846-A8DE-ECA47B47880E}" type="presOf" srcId="{6420154B-057E-4ED7-9CA6-D16C96509078}" destId="{FA130770-5C1D-4317-8638-5D49730B9D42}" srcOrd="0" destOrd="0" presId="urn:microsoft.com/office/officeart/2018/5/layout/CenteredIconLabelDescriptionList"/>
    <dgm:cxn modelId="{C93B59B5-9166-45BD-9FF8-2A43CE09DD1D}" type="presOf" srcId="{FCA9A3EE-2468-49F8-B730-3549D0063BDD}" destId="{6A7385B0-4C08-4A4F-B5C6-510ECEFA8313}" srcOrd="0" destOrd="0" presId="urn:microsoft.com/office/officeart/2018/5/layout/CenteredIconLabelDescriptionList"/>
    <dgm:cxn modelId="{F392D3BD-AFD4-456E-9ED2-98060B49EB08}" srcId="{5881E9F3-8D89-4F02-88C8-DD1C3105C943}" destId="{92FD27F2-6439-4464-8034-F6A921AB4155}" srcOrd="0" destOrd="0" parTransId="{0257081F-1723-4188-B7AD-51055F144B0A}" sibTransId="{19F3C487-303B-4048-A7DE-6A049A1D865D}"/>
    <dgm:cxn modelId="{9E33F3C7-6994-4021-B560-BE9D7489CEDF}" srcId="{6420154B-057E-4ED7-9CA6-D16C96509078}" destId="{C801A0F0-AD07-448D-B983-447CC416608E}" srcOrd="0" destOrd="0" parTransId="{B7852EFC-1CFF-457A-AE65-D6780F8A4E78}" sibTransId="{5E256CB2-0C22-4FA8-9CCF-03CE3E673102}"/>
    <dgm:cxn modelId="{7AAC6CDD-6770-4329-A899-B1139AF06DEF}" srcId="{FCA9A3EE-2468-49F8-B730-3549D0063BDD}" destId="{6F83B83E-07E9-46BE-AEB2-52AE456AA03C}" srcOrd="0" destOrd="0" parTransId="{FE96A21D-DAAE-40A2-974F-E32BAE91322C}" sibTransId="{BA2754E6-0A1A-4120-956A-63486F0F12B5}"/>
    <dgm:cxn modelId="{EBC41759-1D96-4AF2-BABF-C481F1A9B2E1}" type="presParOf" srcId="{FA130770-5C1D-4317-8638-5D49730B9D42}" destId="{130E52C9-2D54-46ED-977E-ED0F0E75E726}" srcOrd="0" destOrd="0" presId="urn:microsoft.com/office/officeart/2018/5/layout/CenteredIconLabelDescriptionList"/>
    <dgm:cxn modelId="{A6D42770-9D8F-4855-8265-639252AC4F85}" type="presParOf" srcId="{130E52C9-2D54-46ED-977E-ED0F0E75E726}" destId="{1EB75155-80DE-4321-AE67-1A2221E8CEC7}" srcOrd="0" destOrd="0" presId="urn:microsoft.com/office/officeart/2018/5/layout/CenteredIconLabelDescriptionList"/>
    <dgm:cxn modelId="{A21EDD33-8B62-4970-AFC4-8B0A2EC15068}" type="presParOf" srcId="{130E52C9-2D54-46ED-977E-ED0F0E75E726}" destId="{C917B37C-D6FC-4119-94B2-584610CCAC0F}" srcOrd="1" destOrd="0" presId="urn:microsoft.com/office/officeart/2018/5/layout/CenteredIconLabelDescriptionList"/>
    <dgm:cxn modelId="{5D38E64A-3850-4D5C-BDB9-81CD92EDD07B}" type="presParOf" srcId="{130E52C9-2D54-46ED-977E-ED0F0E75E726}" destId="{6353EF65-EF56-494C-B1B4-28A9D304B95D}" srcOrd="2" destOrd="0" presId="urn:microsoft.com/office/officeart/2018/5/layout/CenteredIconLabelDescriptionList"/>
    <dgm:cxn modelId="{4B1655DD-40FD-4B3F-B0B0-483EC62BBBEF}" type="presParOf" srcId="{130E52C9-2D54-46ED-977E-ED0F0E75E726}" destId="{14C0DC1D-B365-4819-A25B-89917229050B}" srcOrd="3" destOrd="0" presId="urn:microsoft.com/office/officeart/2018/5/layout/CenteredIconLabelDescriptionList"/>
    <dgm:cxn modelId="{D9176623-1454-42C9-8A21-2B408FB87CC3}" type="presParOf" srcId="{130E52C9-2D54-46ED-977E-ED0F0E75E726}" destId="{90126D10-9602-43D7-AEFA-924155C44299}" srcOrd="4" destOrd="0" presId="urn:microsoft.com/office/officeart/2018/5/layout/CenteredIconLabelDescriptionList"/>
    <dgm:cxn modelId="{CF533C1A-E3EA-4612-B340-1F166CDC35E0}" type="presParOf" srcId="{FA130770-5C1D-4317-8638-5D49730B9D42}" destId="{74484523-A8BF-406B-9404-8B82BF101E44}" srcOrd="1" destOrd="0" presId="urn:microsoft.com/office/officeart/2018/5/layout/CenteredIconLabelDescriptionList"/>
    <dgm:cxn modelId="{7C5931F8-94A5-4C87-B7AD-C182D0CA39E1}" type="presParOf" srcId="{FA130770-5C1D-4317-8638-5D49730B9D42}" destId="{5E22281D-36B9-4F2E-A6AA-DA11B8A64AAA}" srcOrd="2" destOrd="0" presId="urn:microsoft.com/office/officeart/2018/5/layout/CenteredIconLabelDescriptionList"/>
    <dgm:cxn modelId="{581D8C37-D5CA-46AF-B18C-04931687F646}" type="presParOf" srcId="{5E22281D-36B9-4F2E-A6AA-DA11B8A64AAA}" destId="{DB013996-69BF-46CB-8658-6C0227816882}" srcOrd="0" destOrd="0" presId="urn:microsoft.com/office/officeart/2018/5/layout/CenteredIconLabelDescriptionList"/>
    <dgm:cxn modelId="{4A142900-3092-4688-B710-F290D2C37E5D}" type="presParOf" srcId="{5E22281D-36B9-4F2E-A6AA-DA11B8A64AAA}" destId="{0CFB7216-A5C9-4E74-B45D-998EA2AE1D68}" srcOrd="1" destOrd="0" presId="urn:microsoft.com/office/officeart/2018/5/layout/CenteredIconLabelDescriptionList"/>
    <dgm:cxn modelId="{A93064E2-5617-4481-B776-E9BC3F7AC530}" type="presParOf" srcId="{5E22281D-36B9-4F2E-A6AA-DA11B8A64AAA}" destId="{C84650FD-C160-4FCA-AECB-102D265F1EB6}" srcOrd="2" destOrd="0" presId="urn:microsoft.com/office/officeart/2018/5/layout/CenteredIconLabelDescriptionList"/>
    <dgm:cxn modelId="{8F541900-EAD2-4432-A8B9-A04ACCF33C03}" type="presParOf" srcId="{5E22281D-36B9-4F2E-A6AA-DA11B8A64AAA}" destId="{B7465B3F-880C-4E62-BF2B-C15B6CF517E4}" srcOrd="3" destOrd="0" presId="urn:microsoft.com/office/officeart/2018/5/layout/CenteredIconLabelDescriptionList"/>
    <dgm:cxn modelId="{099E6A64-87F3-49E3-A9E6-29D65A868197}" type="presParOf" srcId="{5E22281D-36B9-4F2E-A6AA-DA11B8A64AAA}" destId="{CEDB9843-9A22-4145-88A4-FC9B24E91041}" srcOrd="4" destOrd="0" presId="urn:microsoft.com/office/officeart/2018/5/layout/CenteredIconLabelDescriptionList"/>
    <dgm:cxn modelId="{9D14EFE4-BF4A-42E8-BA19-F0E660196421}" type="presParOf" srcId="{FA130770-5C1D-4317-8638-5D49730B9D42}" destId="{DB81CE3B-48C5-450F-9F82-6ADEB57D708F}" srcOrd="3" destOrd="0" presId="urn:microsoft.com/office/officeart/2018/5/layout/CenteredIconLabelDescriptionList"/>
    <dgm:cxn modelId="{1DB221C1-8ACE-4EC1-ABC6-6EE1DC737FF8}" type="presParOf" srcId="{FA130770-5C1D-4317-8638-5D49730B9D42}" destId="{D88B7278-BCBA-40AD-BF04-DEF1FD3C521B}" srcOrd="4" destOrd="0" presId="urn:microsoft.com/office/officeart/2018/5/layout/CenteredIconLabelDescriptionList"/>
    <dgm:cxn modelId="{2FBDDE4C-F8BF-463F-8BC2-7AA2B7761385}" type="presParOf" srcId="{D88B7278-BCBA-40AD-BF04-DEF1FD3C521B}" destId="{CA3AA908-625E-4781-8794-56B0F7EA1188}" srcOrd="0" destOrd="0" presId="urn:microsoft.com/office/officeart/2018/5/layout/CenteredIconLabelDescriptionList"/>
    <dgm:cxn modelId="{9B79CF57-D422-4A68-BE09-EFFE46FF5EE2}" type="presParOf" srcId="{D88B7278-BCBA-40AD-BF04-DEF1FD3C521B}" destId="{BFB47257-5C2C-4765-A239-2C9525D34E02}" srcOrd="1" destOrd="0" presId="urn:microsoft.com/office/officeart/2018/5/layout/CenteredIconLabelDescriptionList"/>
    <dgm:cxn modelId="{51BDBD18-332F-48AC-8AA3-3574572A6D90}" type="presParOf" srcId="{D88B7278-BCBA-40AD-BF04-DEF1FD3C521B}" destId="{6A7385B0-4C08-4A4F-B5C6-510ECEFA8313}" srcOrd="2" destOrd="0" presId="urn:microsoft.com/office/officeart/2018/5/layout/CenteredIconLabelDescriptionList"/>
    <dgm:cxn modelId="{06BDB0BD-2EFD-43F9-B640-C2201FF9BA8F}" type="presParOf" srcId="{D88B7278-BCBA-40AD-BF04-DEF1FD3C521B}" destId="{4C73D8AE-2FE6-4113-9738-263BD190DAFE}" srcOrd="3" destOrd="0" presId="urn:microsoft.com/office/officeart/2018/5/layout/CenteredIconLabelDescriptionList"/>
    <dgm:cxn modelId="{A6084E50-5F5D-4D00-8700-9EE5DDA9B5DC}" type="presParOf" srcId="{D88B7278-BCBA-40AD-BF04-DEF1FD3C521B}" destId="{D5FC1779-6443-410D-AE41-A989ED007DF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BC91AC-7FF5-4AF3-B927-C79623D09B4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EB8E7D5-EBC3-485D-B0C8-0B18E290D0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1.  What is UDL?</a:t>
          </a:r>
          <a:endParaRPr lang="en-US"/>
        </a:p>
      </dgm:t>
    </dgm:pt>
    <dgm:pt modelId="{04426323-EA68-4D34-86C6-E0A757189ADA}" type="parTrans" cxnId="{5E01447D-E308-4E85-9F9D-FDC98A4894DB}">
      <dgm:prSet/>
      <dgm:spPr/>
      <dgm:t>
        <a:bodyPr/>
        <a:lstStyle/>
        <a:p>
          <a:endParaRPr lang="en-US"/>
        </a:p>
      </dgm:t>
    </dgm:pt>
    <dgm:pt modelId="{F6C5C384-CA67-4611-8364-39D7B2A1AFA1}" type="sibTrans" cxnId="{5E01447D-E308-4E85-9F9D-FDC98A4894DB}">
      <dgm:prSet/>
      <dgm:spPr/>
      <dgm:t>
        <a:bodyPr/>
        <a:lstStyle/>
        <a:p>
          <a:endParaRPr lang="en-US"/>
        </a:p>
      </dgm:t>
    </dgm:pt>
    <dgm:pt modelId="{45064085-C0B1-4EC0-BA9F-DA5081681D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2. Why UDL at Northern?</a:t>
          </a:r>
          <a:endParaRPr lang="en-US" dirty="0"/>
        </a:p>
      </dgm:t>
    </dgm:pt>
    <dgm:pt modelId="{2E08A943-DCD6-44F7-B183-A6281D863AF4}" type="parTrans" cxnId="{704F58C9-EE72-4FD8-BC1E-70D663A90D32}">
      <dgm:prSet/>
      <dgm:spPr/>
      <dgm:t>
        <a:bodyPr/>
        <a:lstStyle/>
        <a:p>
          <a:endParaRPr lang="en-US"/>
        </a:p>
      </dgm:t>
    </dgm:pt>
    <dgm:pt modelId="{51F3966C-81D2-45EF-99FB-4F5B621FC9B6}" type="sibTrans" cxnId="{704F58C9-EE72-4FD8-BC1E-70D663A90D32}">
      <dgm:prSet/>
      <dgm:spPr/>
      <dgm:t>
        <a:bodyPr/>
        <a:lstStyle/>
        <a:p>
          <a:endParaRPr lang="en-US"/>
        </a:p>
      </dgm:t>
    </dgm:pt>
    <dgm:pt modelId="{993DC43A-6EF7-481F-8631-DB8FD2BE3E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3. The UDL Principles</a:t>
          </a:r>
          <a:endParaRPr lang="en-US" dirty="0"/>
        </a:p>
      </dgm:t>
    </dgm:pt>
    <dgm:pt modelId="{3D4F94EE-0C9F-46BC-B7A1-196C1F5CDACA}" type="parTrans" cxnId="{F8C9CC5B-2919-43A0-9D39-48DC737433B9}">
      <dgm:prSet/>
      <dgm:spPr/>
      <dgm:t>
        <a:bodyPr/>
        <a:lstStyle/>
        <a:p>
          <a:endParaRPr lang="en-US"/>
        </a:p>
      </dgm:t>
    </dgm:pt>
    <dgm:pt modelId="{C88023D3-00B2-4ECB-ACFA-FC870F9A98BB}" type="sibTrans" cxnId="{F8C9CC5B-2919-43A0-9D39-48DC737433B9}">
      <dgm:prSet/>
      <dgm:spPr/>
      <dgm:t>
        <a:bodyPr/>
        <a:lstStyle/>
        <a:p>
          <a:endParaRPr lang="en-US"/>
        </a:p>
      </dgm:t>
    </dgm:pt>
    <dgm:pt modelId="{B732EF89-5558-4B2C-81F1-E37D267B84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4. How can I get started?</a:t>
          </a:r>
        </a:p>
      </dgm:t>
    </dgm:pt>
    <dgm:pt modelId="{E32FA5A9-640D-4FA5-81D8-22D129D6CDB5}" type="parTrans" cxnId="{E98ACFE4-DFF9-469F-8AB6-D18D36BE649B}">
      <dgm:prSet/>
      <dgm:spPr/>
      <dgm:t>
        <a:bodyPr/>
        <a:lstStyle/>
        <a:p>
          <a:endParaRPr lang="en-CA"/>
        </a:p>
      </dgm:t>
    </dgm:pt>
    <dgm:pt modelId="{DD0D8FF5-CE4A-44FC-B5A5-193FA550A455}" type="sibTrans" cxnId="{E98ACFE4-DFF9-469F-8AB6-D18D36BE649B}">
      <dgm:prSet/>
      <dgm:spPr/>
      <dgm:t>
        <a:bodyPr/>
        <a:lstStyle/>
        <a:p>
          <a:endParaRPr lang="en-CA"/>
        </a:p>
      </dgm:t>
    </dgm:pt>
    <dgm:pt modelId="{A0622184-28D6-4A04-A2C6-BBE60DD986DE}" type="pres">
      <dgm:prSet presAssocID="{4ABC91AC-7FF5-4AF3-B927-C79623D09B48}" presName="root" presStyleCnt="0">
        <dgm:presLayoutVars>
          <dgm:dir/>
          <dgm:resizeHandles val="exact"/>
        </dgm:presLayoutVars>
      </dgm:prSet>
      <dgm:spPr/>
    </dgm:pt>
    <dgm:pt modelId="{06185A57-4A1A-45A2-93DD-CB39DF506E68}" type="pres">
      <dgm:prSet presAssocID="{CEB8E7D5-EBC3-485D-B0C8-0B18E290D0C9}" presName="compNode" presStyleCnt="0"/>
      <dgm:spPr/>
    </dgm:pt>
    <dgm:pt modelId="{57ECD6EA-F9F8-46B7-BB2C-14C62F9BA50F}" type="pres">
      <dgm:prSet presAssocID="{CEB8E7D5-EBC3-485D-B0C8-0B18E290D0C9}" presName="bgRect" presStyleLbl="bgShp" presStyleIdx="0" presStyleCnt="4"/>
      <dgm:spPr/>
    </dgm:pt>
    <dgm:pt modelId="{271E4373-F054-48C7-B8C9-935B11B756CA}" type="pres">
      <dgm:prSet presAssocID="{CEB8E7D5-EBC3-485D-B0C8-0B18E290D0C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7C6CEBC2-2FCB-47C9-91ED-B3C6CDF52303}" type="pres">
      <dgm:prSet presAssocID="{CEB8E7D5-EBC3-485D-B0C8-0B18E290D0C9}" presName="spaceRect" presStyleCnt="0"/>
      <dgm:spPr/>
    </dgm:pt>
    <dgm:pt modelId="{342A1254-7EC5-4CD8-A2A7-61C9EEDEA759}" type="pres">
      <dgm:prSet presAssocID="{CEB8E7D5-EBC3-485D-B0C8-0B18E290D0C9}" presName="parTx" presStyleLbl="revTx" presStyleIdx="0" presStyleCnt="4">
        <dgm:presLayoutVars>
          <dgm:chMax val="0"/>
          <dgm:chPref val="0"/>
        </dgm:presLayoutVars>
      </dgm:prSet>
      <dgm:spPr/>
    </dgm:pt>
    <dgm:pt modelId="{A7D2396D-71D4-48E9-AD48-976EFE74387B}" type="pres">
      <dgm:prSet presAssocID="{F6C5C384-CA67-4611-8364-39D7B2A1AFA1}" presName="sibTrans" presStyleCnt="0"/>
      <dgm:spPr/>
    </dgm:pt>
    <dgm:pt modelId="{55C259CC-E96B-4B09-8FED-DB40D107A6C9}" type="pres">
      <dgm:prSet presAssocID="{45064085-C0B1-4EC0-BA9F-DA5081681D46}" presName="compNode" presStyleCnt="0"/>
      <dgm:spPr/>
    </dgm:pt>
    <dgm:pt modelId="{61BBC181-2B67-497D-8413-C4167E14C269}" type="pres">
      <dgm:prSet presAssocID="{45064085-C0B1-4EC0-BA9F-DA5081681D46}" presName="bgRect" presStyleLbl="bgShp" presStyleIdx="1" presStyleCnt="4"/>
      <dgm:spPr/>
    </dgm:pt>
    <dgm:pt modelId="{06AB9125-C42E-4A46-AB1F-D04C79AD89FB}" type="pres">
      <dgm:prSet presAssocID="{45064085-C0B1-4EC0-BA9F-DA5081681D4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F9C4C2EF-C175-4805-A7F0-504979A03BDC}" type="pres">
      <dgm:prSet presAssocID="{45064085-C0B1-4EC0-BA9F-DA5081681D46}" presName="spaceRect" presStyleCnt="0"/>
      <dgm:spPr/>
    </dgm:pt>
    <dgm:pt modelId="{8E2178BC-0ACB-43A4-B350-AA4CDFD0518F}" type="pres">
      <dgm:prSet presAssocID="{45064085-C0B1-4EC0-BA9F-DA5081681D46}" presName="parTx" presStyleLbl="revTx" presStyleIdx="1" presStyleCnt="4">
        <dgm:presLayoutVars>
          <dgm:chMax val="0"/>
          <dgm:chPref val="0"/>
        </dgm:presLayoutVars>
      </dgm:prSet>
      <dgm:spPr/>
    </dgm:pt>
    <dgm:pt modelId="{6ACB023B-8D9E-4D3B-8F98-1636EABF95F2}" type="pres">
      <dgm:prSet presAssocID="{51F3966C-81D2-45EF-99FB-4F5B621FC9B6}" presName="sibTrans" presStyleCnt="0"/>
      <dgm:spPr/>
    </dgm:pt>
    <dgm:pt modelId="{0638DEDD-0AB6-4BED-837A-ECBD4270741C}" type="pres">
      <dgm:prSet presAssocID="{993DC43A-6EF7-481F-8631-DB8FD2BE3ED0}" presName="compNode" presStyleCnt="0"/>
      <dgm:spPr/>
    </dgm:pt>
    <dgm:pt modelId="{4893CE0E-D8CF-4843-AF95-0955ED08EDE8}" type="pres">
      <dgm:prSet presAssocID="{993DC43A-6EF7-481F-8631-DB8FD2BE3ED0}" presName="bgRect" presStyleLbl="bgShp" presStyleIdx="2" presStyleCnt="4"/>
      <dgm:spPr/>
    </dgm:pt>
    <dgm:pt modelId="{B99494FF-32BB-4DDC-B4C6-0B536019B397}" type="pres">
      <dgm:prSet presAssocID="{993DC43A-6EF7-481F-8631-DB8FD2BE3ED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7AF9C93F-F395-4161-B409-1EF944C9C2CF}" type="pres">
      <dgm:prSet presAssocID="{993DC43A-6EF7-481F-8631-DB8FD2BE3ED0}" presName="spaceRect" presStyleCnt="0"/>
      <dgm:spPr/>
    </dgm:pt>
    <dgm:pt modelId="{EF476204-2B28-4C52-8B15-E64672FFD7FC}" type="pres">
      <dgm:prSet presAssocID="{993DC43A-6EF7-481F-8631-DB8FD2BE3ED0}" presName="parTx" presStyleLbl="revTx" presStyleIdx="2" presStyleCnt="4">
        <dgm:presLayoutVars>
          <dgm:chMax val="0"/>
          <dgm:chPref val="0"/>
        </dgm:presLayoutVars>
      </dgm:prSet>
      <dgm:spPr/>
    </dgm:pt>
    <dgm:pt modelId="{86BE57C2-01E8-4D55-B380-D33A7B465809}" type="pres">
      <dgm:prSet presAssocID="{C88023D3-00B2-4ECB-ACFA-FC870F9A98BB}" presName="sibTrans" presStyleCnt="0"/>
      <dgm:spPr/>
    </dgm:pt>
    <dgm:pt modelId="{A70F6E02-29DC-42DC-81E0-AF163496F2D1}" type="pres">
      <dgm:prSet presAssocID="{B732EF89-5558-4B2C-81F1-E37D267B84CA}" presName="compNode" presStyleCnt="0"/>
      <dgm:spPr/>
    </dgm:pt>
    <dgm:pt modelId="{D4DEB866-A588-465C-93D7-305DD87E8F5C}" type="pres">
      <dgm:prSet presAssocID="{B732EF89-5558-4B2C-81F1-E37D267B84CA}" presName="bgRect" presStyleLbl="bgShp" presStyleIdx="3" presStyleCnt="4"/>
      <dgm:spPr/>
    </dgm:pt>
    <dgm:pt modelId="{453415BE-55A8-4275-9CA0-D34369CF6B15}" type="pres">
      <dgm:prSet presAssocID="{B732EF89-5558-4B2C-81F1-E37D267B84CA}" presName="iconRect" presStyleLbl="node1" presStyleIdx="3" presStyleCnt="4"/>
      <dgm:spPr/>
    </dgm:pt>
    <dgm:pt modelId="{BBEAEE2E-2079-4E1A-9728-BAD88AF62462}" type="pres">
      <dgm:prSet presAssocID="{B732EF89-5558-4B2C-81F1-E37D267B84CA}" presName="spaceRect" presStyleCnt="0"/>
      <dgm:spPr/>
    </dgm:pt>
    <dgm:pt modelId="{77B64525-546E-4127-9E60-F55B0DC8B938}" type="pres">
      <dgm:prSet presAssocID="{B732EF89-5558-4B2C-81F1-E37D267B84C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B3D0010-0254-4AEA-A549-55F34D80A226}" type="presOf" srcId="{993DC43A-6EF7-481F-8631-DB8FD2BE3ED0}" destId="{EF476204-2B28-4C52-8B15-E64672FFD7FC}" srcOrd="0" destOrd="0" presId="urn:microsoft.com/office/officeart/2018/2/layout/IconVerticalSolidList"/>
    <dgm:cxn modelId="{F8C9CC5B-2919-43A0-9D39-48DC737433B9}" srcId="{4ABC91AC-7FF5-4AF3-B927-C79623D09B48}" destId="{993DC43A-6EF7-481F-8631-DB8FD2BE3ED0}" srcOrd="2" destOrd="0" parTransId="{3D4F94EE-0C9F-46BC-B7A1-196C1F5CDACA}" sibTransId="{C88023D3-00B2-4ECB-ACFA-FC870F9A98BB}"/>
    <dgm:cxn modelId="{3DDA9347-5ED9-4916-B5AC-11DE52A26CB4}" type="presOf" srcId="{CEB8E7D5-EBC3-485D-B0C8-0B18E290D0C9}" destId="{342A1254-7EC5-4CD8-A2A7-61C9EEDEA759}" srcOrd="0" destOrd="0" presId="urn:microsoft.com/office/officeart/2018/2/layout/IconVerticalSolidList"/>
    <dgm:cxn modelId="{2DC88F6F-5835-47C4-ADA6-6152256EDF0C}" type="presOf" srcId="{45064085-C0B1-4EC0-BA9F-DA5081681D46}" destId="{8E2178BC-0ACB-43A4-B350-AA4CDFD0518F}" srcOrd="0" destOrd="0" presId="urn:microsoft.com/office/officeart/2018/2/layout/IconVerticalSolidList"/>
    <dgm:cxn modelId="{5B56E170-C327-4417-93C2-DED64B33D0CD}" type="presOf" srcId="{B732EF89-5558-4B2C-81F1-E37D267B84CA}" destId="{77B64525-546E-4127-9E60-F55B0DC8B938}" srcOrd="0" destOrd="0" presId="urn:microsoft.com/office/officeart/2018/2/layout/IconVerticalSolidList"/>
    <dgm:cxn modelId="{5E01447D-E308-4E85-9F9D-FDC98A4894DB}" srcId="{4ABC91AC-7FF5-4AF3-B927-C79623D09B48}" destId="{CEB8E7D5-EBC3-485D-B0C8-0B18E290D0C9}" srcOrd="0" destOrd="0" parTransId="{04426323-EA68-4D34-86C6-E0A757189ADA}" sibTransId="{F6C5C384-CA67-4611-8364-39D7B2A1AFA1}"/>
    <dgm:cxn modelId="{704F58C9-EE72-4FD8-BC1E-70D663A90D32}" srcId="{4ABC91AC-7FF5-4AF3-B927-C79623D09B48}" destId="{45064085-C0B1-4EC0-BA9F-DA5081681D46}" srcOrd="1" destOrd="0" parTransId="{2E08A943-DCD6-44F7-B183-A6281D863AF4}" sibTransId="{51F3966C-81D2-45EF-99FB-4F5B621FC9B6}"/>
    <dgm:cxn modelId="{FFD8A9CE-5AEE-494C-895B-621523599DA2}" type="presOf" srcId="{4ABC91AC-7FF5-4AF3-B927-C79623D09B48}" destId="{A0622184-28D6-4A04-A2C6-BBE60DD986DE}" srcOrd="0" destOrd="0" presId="urn:microsoft.com/office/officeart/2018/2/layout/IconVerticalSolidList"/>
    <dgm:cxn modelId="{E98ACFE4-DFF9-469F-8AB6-D18D36BE649B}" srcId="{4ABC91AC-7FF5-4AF3-B927-C79623D09B48}" destId="{B732EF89-5558-4B2C-81F1-E37D267B84CA}" srcOrd="3" destOrd="0" parTransId="{E32FA5A9-640D-4FA5-81D8-22D129D6CDB5}" sibTransId="{DD0D8FF5-CE4A-44FC-B5A5-193FA550A455}"/>
    <dgm:cxn modelId="{E5FEA856-4588-4AEB-83F1-2CED01C42009}" type="presParOf" srcId="{A0622184-28D6-4A04-A2C6-BBE60DD986DE}" destId="{06185A57-4A1A-45A2-93DD-CB39DF506E68}" srcOrd="0" destOrd="0" presId="urn:microsoft.com/office/officeart/2018/2/layout/IconVerticalSolidList"/>
    <dgm:cxn modelId="{E3C21BF3-B180-4D01-B228-5293BB3AF8F3}" type="presParOf" srcId="{06185A57-4A1A-45A2-93DD-CB39DF506E68}" destId="{57ECD6EA-F9F8-46B7-BB2C-14C62F9BA50F}" srcOrd="0" destOrd="0" presId="urn:microsoft.com/office/officeart/2018/2/layout/IconVerticalSolidList"/>
    <dgm:cxn modelId="{F37A1086-EBDC-47A3-A000-3ADA1F81CCA8}" type="presParOf" srcId="{06185A57-4A1A-45A2-93DD-CB39DF506E68}" destId="{271E4373-F054-48C7-B8C9-935B11B756CA}" srcOrd="1" destOrd="0" presId="urn:microsoft.com/office/officeart/2018/2/layout/IconVerticalSolidList"/>
    <dgm:cxn modelId="{EE301874-2168-41ED-949C-317A8626DDBA}" type="presParOf" srcId="{06185A57-4A1A-45A2-93DD-CB39DF506E68}" destId="{7C6CEBC2-2FCB-47C9-91ED-B3C6CDF52303}" srcOrd="2" destOrd="0" presId="urn:microsoft.com/office/officeart/2018/2/layout/IconVerticalSolidList"/>
    <dgm:cxn modelId="{1F39C438-9193-40EA-B4B0-975400C95779}" type="presParOf" srcId="{06185A57-4A1A-45A2-93DD-CB39DF506E68}" destId="{342A1254-7EC5-4CD8-A2A7-61C9EEDEA759}" srcOrd="3" destOrd="0" presId="urn:microsoft.com/office/officeart/2018/2/layout/IconVerticalSolidList"/>
    <dgm:cxn modelId="{65592983-AC9E-4A92-97AC-F2831B260DC6}" type="presParOf" srcId="{A0622184-28D6-4A04-A2C6-BBE60DD986DE}" destId="{A7D2396D-71D4-48E9-AD48-976EFE74387B}" srcOrd="1" destOrd="0" presId="urn:microsoft.com/office/officeart/2018/2/layout/IconVerticalSolidList"/>
    <dgm:cxn modelId="{D1BAF5F8-BDC7-49B9-9B5D-312713871459}" type="presParOf" srcId="{A0622184-28D6-4A04-A2C6-BBE60DD986DE}" destId="{55C259CC-E96B-4B09-8FED-DB40D107A6C9}" srcOrd="2" destOrd="0" presId="urn:microsoft.com/office/officeart/2018/2/layout/IconVerticalSolidList"/>
    <dgm:cxn modelId="{BFEC365F-989C-49A2-9ABD-A7FB40C10EC0}" type="presParOf" srcId="{55C259CC-E96B-4B09-8FED-DB40D107A6C9}" destId="{61BBC181-2B67-497D-8413-C4167E14C269}" srcOrd="0" destOrd="0" presId="urn:microsoft.com/office/officeart/2018/2/layout/IconVerticalSolidList"/>
    <dgm:cxn modelId="{C9E3819F-43EC-476A-88D7-C769A1CC4133}" type="presParOf" srcId="{55C259CC-E96B-4B09-8FED-DB40D107A6C9}" destId="{06AB9125-C42E-4A46-AB1F-D04C79AD89FB}" srcOrd="1" destOrd="0" presId="urn:microsoft.com/office/officeart/2018/2/layout/IconVerticalSolidList"/>
    <dgm:cxn modelId="{79C62E85-695D-421D-A443-0D6B71619986}" type="presParOf" srcId="{55C259CC-E96B-4B09-8FED-DB40D107A6C9}" destId="{F9C4C2EF-C175-4805-A7F0-504979A03BDC}" srcOrd="2" destOrd="0" presId="urn:microsoft.com/office/officeart/2018/2/layout/IconVerticalSolidList"/>
    <dgm:cxn modelId="{21CF3E91-8FC2-4472-A43B-AFC58559BC6E}" type="presParOf" srcId="{55C259CC-E96B-4B09-8FED-DB40D107A6C9}" destId="{8E2178BC-0ACB-43A4-B350-AA4CDFD0518F}" srcOrd="3" destOrd="0" presId="urn:microsoft.com/office/officeart/2018/2/layout/IconVerticalSolidList"/>
    <dgm:cxn modelId="{5D35EA02-3217-4626-90FB-1D562B0BB6E3}" type="presParOf" srcId="{A0622184-28D6-4A04-A2C6-BBE60DD986DE}" destId="{6ACB023B-8D9E-4D3B-8F98-1636EABF95F2}" srcOrd="3" destOrd="0" presId="urn:microsoft.com/office/officeart/2018/2/layout/IconVerticalSolidList"/>
    <dgm:cxn modelId="{2E47515F-4579-4586-A0EE-C48D0FA2F83E}" type="presParOf" srcId="{A0622184-28D6-4A04-A2C6-BBE60DD986DE}" destId="{0638DEDD-0AB6-4BED-837A-ECBD4270741C}" srcOrd="4" destOrd="0" presId="urn:microsoft.com/office/officeart/2018/2/layout/IconVerticalSolidList"/>
    <dgm:cxn modelId="{0E9CAF40-E5D0-4BF6-83DE-9359B2D153F8}" type="presParOf" srcId="{0638DEDD-0AB6-4BED-837A-ECBD4270741C}" destId="{4893CE0E-D8CF-4843-AF95-0955ED08EDE8}" srcOrd="0" destOrd="0" presId="urn:microsoft.com/office/officeart/2018/2/layout/IconVerticalSolidList"/>
    <dgm:cxn modelId="{8FF812BE-6DF9-4EF5-9859-44ACED0F1F3B}" type="presParOf" srcId="{0638DEDD-0AB6-4BED-837A-ECBD4270741C}" destId="{B99494FF-32BB-4DDC-B4C6-0B536019B397}" srcOrd="1" destOrd="0" presId="urn:microsoft.com/office/officeart/2018/2/layout/IconVerticalSolidList"/>
    <dgm:cxn modelId="{BEC4B84E-A570-431B-AA1B-C9FC3892E694}" type="presParOf" srcId="{0638DEDD-0AB6-4BED-837A-ECBD4270741C}" destId="{7AF9C93F-F395-4161-B409-1EF944C9C2CF}" srcOrd="2" destOrd="0" presId="urn:microsoft.com/office/officeart/2018/2/layout/IconVerticalSolidList"/>
    <dgm:cxn modelId="{DBA35939-29E6-49A6-8F58-DE0C315B315C}" type="presParOf" srcId="{0638DEDD-0AB6-4BED-837A-ECBD4270741C}" destId="{EF476204-2B28-4C52-8B15-E64672FFD7FC}" srcOrd="3" destOrd="0" presId="urn:microsoft.com/office/officeart/2018/2/layout/IconVerticalSolidList"/>
    <dgm:cxn modelId="{49E2725C-CFA0-4E5C-97DE-B6686A933471}" type="presParOf" srcId="{A0622184-28D6-4A04-A2C6-BBE60DD986DE}" destId="{86BE57C2-01E8-4D55-B380-D33A7B465809}" srcOrd="5" destOrd="0" presId="urn:microsoft.com/office/officeart/2018/2/layout/IconVerticalSolidList"/>
    <dgm:cxn modelId="{90EAFA41-AF41-42D1-BBE2-FF738A094B6F}" type="presParOf" srcId="{A0622184-28D6-4A04-A2C6-BBE60DD986DE}" destId="{A70F6E02-29DC-42DC-81E0-AF163496F2D1}" srcOrd="6" destOrd="0" presId="urn:microsoft.com/office/officeart/2018/2/layout/IconVerticalSolidList"/>
    <dgm:cxn modelId="{ACA5439D-0B03-4FE2-9E3E-0D4B25F36706}" type="presParOf" srcId="{A70F6E02-29DC-42DC-81E0-AF163496F2D1}" destId="{D4DEB866-A588-465C-93D7-305DD87E8F5C}" srcOrd="0" destOrd="0" presId="urn:microsoft.com/office/officeart/2018/2/layout/IconVerticalSolidList"/>
    <dgm:cxn modelId="{C85B0057-B8E9-4DAE-A1D7-74DD218E48CA}" type="presParOf" srcId="{A70F6E02-29DC-42DC-81E0-AF163496F2D1}" destId="{453415BE-55A8-4275-9CA0-D34369CF6B15}" srcOrd="1" destOrd="0" presId="urn:microsoft.com/office/officeart/2018/2/layout/IconVerticalSolidList"/>
    <dgm:cxn modelId="{587B5339-B7E1-4759-A678-A35DC21C9C4F}" type="presParOf" srcId="{A70F6E02-29DC-42DC-81E0-AF163496F2D1}" destId="{BBEAEE2E-2079-4E1A-9728-BAD88AF62462}" srcOrd="2" destOrd="0" presId="urn:microsoft.com/office/officeart/2018/2/layout/IconVerticalSolidList"/>
    <dgm:cxn modelId="{85A95A33-C9B7-4C9E-BA0F-458DE03FD6F2}" type="presParOf" srcId="{A70F6E02-29DC-42DC-81E0-AF163496F2D1}" destId="{77B64525-546E-4127-9E60-F55B0DC8B9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E959C8-BE20-4C43-AA37-2A8D30BAAD58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9FE2460-B132-4CD9-8FD2-005D79D0255B}">
      <dgm:prSet/>
      <dgm:spPr/>
      <dgm:t>
        <a:bodyPr/>
        <a:lstStyle/>
        <a:p>
          <a:r>
            <a:rPr lang="en-US"/>
            <a:t>UDL considers barriers for students and attempts to reduce or remove them.</a:t>
          </a:r>
        </a:p>
      </dgm:t>
    </dgm:pt>
    <dgm:pt modelId="{40EDC584-6EBF-46C6-8908-EDBDC02CE596}" type="parTrans" cxnId="{1E910475-275A-4F84-8807-7783FFEE4D39}">
      <dgm:prSet/>
      <dgm:spPr/>
      <dgm:t>
        <a:bodyPr/>
        <a:lstStyle/>
        <a:p>
          <a:endParaRPr lang="en-US"/>
        </a:p>
      </dgm:t>
    </dgm:pt>
    <dgm:pt modelId="{A076E0F6-222D-4521-B619-1409CCC54249}" type="sibTrans" cxnId="{1E910475-275A-4F84-8807-7783FFEE4D39}">
      <dgm:prSet/>
      <dgm:spPr/>
      <dgm:t>
        <a:bodyPr/>
        <a:lstStyle/>
        <a:p>
          <a:endParaRPr lang="en-US"/>
        </a:p>
      </dgm:t>
    </dgm:pt>
    <dgm:pt modelId="{07B31B15-82C3-4E1B-A5EE-BA5FCF2B5133}">
      <dgm:prSet/>
      <dgm:spPr/>
      <dgm:t>
        <a:bodyPr/>
        <a:lstStyle/>
        <a:p>
          <a:r>
            <a:rPr lang="en-US"/>
            <a:t>What are some barriers to consider?</a:t>
          </a:r>
        </a:p>
      </dgm:t>
    </dgm:pt>
    <dgm:pt modelId="{3BE05778-2EFA-4E32-AE84-0C908FF88A79}" type="parTrans" cxnId="{F016FAF0-007A-475A-AE5D-D6901B647429}">
      <dgm:prSet/>
      <dgm:spPr/>
      <dgm:t>
        <a:bodyPr/>
        <a:lstStyle/>
        <a:p>
          <a:endParaRPr lang="en-US"/>
        </a:p>
      </dgm:t>
    </dgm:pt>
    <dgm:pt modelId="{C2254F0C-1CFF-4FB8-AFFC-2E33B762EE42}" type="sibTrans" cxnId="{F016FAF0-007A-475A-AE5D-D6901B647429}">
      <dgm:prSet/>
      <dgm:spPr/>
      <dgm:t>
        <a:bodyPr/>
        <a:lstStyle/>
        <a:p>
          <a:endParaRPr lang="en-US"/>
        </a:p>
      </dgm:t>
    </dgm:pt>
    <dgm:pt modelId="{A6D67B43-C814-4450-A8E6-A40C85E7C6AD}" type="pres">
      <dgm:prSet presAssocID="{50E959C8-BE20-4C43-AA37-2A8D30BAAD58}" presName="diagram" presStyleCnt="0">
        <dgm:presLayoutVars>
          <dgm:dir/>
          <dgm:resizeHandles/>
        </dgm:presLayoutVars>
      </dgm:prSet>
      <dgm:spPr/>
    </dgm:pt>
    <dgm:pt modelId="{B1B48034-A27F-4F75-84F7-BE8C208002D6}" type="pres">
      <dgm:prSet presAssocID="{79FE2460-B132-4CD9-8FD2-005D79D0255B}" presName="firstNode" presStyleLbl="node1" presStyleIdx="0" presStyleCnt="2">
        <dgm:presLayoutVars>
          <dgm:bulletEnabled val="1"/>
        </dgm:presLayoutVars>
      </dgm:prSet>
      <dgm:spPr/>
    </dgm:pt>
    <dgm:pt modelId="{8021B75D-3335-40CA-A32A-C6E461850C02}" type="pres">
      <dgm:prSet presAssocID="{A076E0F6-222D-4521-B619-1409CCC54249}" presName="sibTrans" presStyleLbl="sibTrans2D1" presStyleIdx="0" presStyleCnt="1"/>
      <dgm:spPr/>
    </dgm:pt>
    <dgm:pt modelId="{5B201E35-2DB5-47F8-97DE-CA18FBC266E1}" type="pres">
      <dgm:prSet presAssocID="{07B31B15-82C3-4E1B-A5EE-BA5FCF2B5133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D3F47D45-BC55-45C1-9076-FAD6124524F4}" type="presOf" srcId="{A076E0F6-222D-4521-B619-1409CCC54249}" destId="{8021B75D-3335-40CA-A32A-C6E461850C02}" srcOrd="0" destOrd="0" presId="urn:microsoft.com/office/officeart/2005/8/layout/bProcess2"/>
    <dgm:cxn modelId="{1E910475-275A-4F84-8807-7783FFEE4D39}" srcId="{50E959C8-BE20-4C43-AA37-2A8D30BAAD58}" destId="{79FE2460-B132-4CD9-8FD2-005D79D0255B}" srcOrd="0" destOrd="0" parTransId="{40EDC584-6EBF-46C6-8908-EDBDC02CE596}" sibTransId="{A076E0F6-222D-4521-B619-1409CCC54249}"/>
    <dgm:cxn modelId="{BB05757A-D011-4256-8756-9E077CA78FAC}" type="presOf" srcId="{07B31B15-82C3-4E1B-A5EE-BA5FCF2B5133}" destId="{5B201E35-2DB5-47F8-97DE-CA18FBC266E1}" srcOrd="0" destOrd="0" presId="urn:microsoft.com/office/officeart/2005/8/layout/bProcess2"/>
    <dgm:cxn modelId="{8051357C-A756-404A-9F7F-378F56366329}" type="presOf" srcId="{79FE2460-B132-4CD9-8FD2-005D79D0255B}" destId="{B1B48034-A27F-4F75-84F7-BE8C208002D6}" srcOrd="0" destOrd="0" presId="urn:microsoft.com/office/officeart/2005/8/layout/bProcess2"/>
    <dgm:cxn modelId="{722A6F8A-C681-4371-BBD8-62FF28C8C4AD}" type="presOf" srcId="{50E959C8-BE20-4C43-AA37-2A8D30BAAD58}" destId="{A6D67B43-C814-4450-A8E6-A40C85E7C6AD}" srcOrd="0" destOrd="0" presId="urn:microsoft.com/office/officeart/2005/8/layout/bProcess2"/>
    <dgm:cxn modelId="{F016FAF0-007A-475A-AE5D-D6901B647429}" srcId="{50E959C8-BE20-4C43-AA37-2A8D30BAAD58}" destId="{07B31B15-82C3-4E1B-A5EE-BA5FCF2B5133}" srcOrd="1" destOrd="0" parTransId="{3BE05778-2EFA-4E32-AE84-0C908FF88A79}" sibTransId="{C2254F0C-1CFF-4FB8-AFFC-2E33B762EE42}"/>
    <dgm:cxn modelId="{06575DBE-05B1-466F-BD31-6C34A9041D62}" type="presParOf" srcId="{A6D67B43-C814-4450-A8E6-A40C85E7C6AD}" destId="{B1B48034-A27F-4F75-84F7-BE8C208002D6}" srcOrd="0" destOrd="0" presId="urn:microsoft.com/office/officeart/2005/8/layout/bProcess2"/>
    <dgm:cxn modelId="{41E0E3A9-C048-479F-B6A2-2AB57498285E}" type="presParOf" srcId="{A6D67B43-C814-4450-A8E6-A40C85E7C6AD}" destId="{8021B75D-3335-40CA-A32A-C6E461850C02}" srcOrd="1" destOrd="0" presId="urn:microsoft.com/office/officeart/2005/8/layout/bProcess2"/>
    <dgm:cxn modelId="{CB44A50F-38A8-41A6-AD12-EB85002FC0D1}" type="presParOf" srcId="{A6D67B43-C814-4450-A8E6-A40C85E7C6AD}" destId="{5B201E35-2DB5-47F8-97DE-CA18FBC266E1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294064-8597-40C1-9B43-DCCA05F11F5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0065FF-CAD6-4873-A75F-F17DAD35DD9B}">
      <dgm:prSet/>
      <dgm:spPr/>
      <dgm:t>
        <a:bodyPr/>
        <a:lstStyle/>
        <a:p>
          <a:r>
            <a:rPr lang="en-US"/>
            <a:t>Inflexible deadlines</a:t>
          </a:r>
        </a:p>
      </dgm:t>
    </dgm:pt>
    <dgm:pt modelId="{B1BF25B8-DA0D-4950-B8F9-74C9775052BA}" type="parTrans" cxnId="{FDFB17D4-40F5-4105-BE0A-734BFDEBED1A}">
      <dgm:prSet/>
      <dgm:spPr/>
      <dgm:t>
        <a:bodyPr/>
        <a:lstStyle/>
        <a:p>
          <a:endParaRPr lang="en-US"/>
        </a:p>
      </dgm:t>
    </dgm:pt>
    <dgm:pt modelId="{A1E8826B-F549-4D08-9419-98AD80B1548F}" type="sibTrans" cxnId="{FDFB17D4-40F5-4105-BE0A-734BFDEBED1A}">
      <dgm:prSet/>
      <dgm:spPr/>
      <dgm:t>
        <a:bodyPr/>
        <a:lstStyle/>
        <a:p>
          <a:endParaRPr lang="en-US"/>
        </a:p>
      </dgm:t>
    </dgm:pt>
    <dgm:pt modelId="{A6AA5594-12BA-498B-A172-40B2AC719102}">
      <dgm:prSet/>
      <dgm:spPr/>
      <dgm:t>
        <a:bodyPr/>
        <a:lstStyle/>
        <a:p>
          <a:r>
            <a:rPr lang="en-US"/>
            <a:t>Written assignments</a:t>
          </a:r>
        </a:p>
      </dgm:t>
    </dgm:pt>
    <dgm:pt modelId="{AEE05EF6-63AB-409C-9E83-78FE0E7418D5}" type="parTrans" cxnId="{895B26DF-FBE9-4E5D-8FA2-4026C8C8DDAA}">
      <dgm:prSet/>
      <dgm:spPr/>
      <dgm:t>
        <a:bodyPr/>
        <a:lstStyle/>
        <a:p>
          <a:endParaRPr lang="en-US"/>
        </a:p>
      </dgm:t>
    </dgm:pt>
    <dgm:pt modelId="{3D211C6F-2248-4176-A189-9654A04E2B4B}" type="sibTrans" cxnId="{895B26DF-FBE9-4E5D-8FA2-4026C8C8DDAA}">
      <dgm:prSet/>
      <dgm:spPr/>
      <dgm:t>
        <a:bodyPr/>
        <a:lstStyle/>
        <a:p>
          <a:endParaRPr lang="en-US"/>
        </a:p>
      </dgm:t>
    </dgm:pt>
    <dgm:pt modelId="{3DF39A9C-F34B-4891-8827-F5CB93244F55}">
      <dgm:prSet/>
      <dgm:spPr/>
      <dgm:t>
        <a:bodyPr/>
        <a:lstStyle/>
        <a:p>
          <a:r>
            <a:rPr lang="en-US"/>
            <a:t>High stake assessments </a:t>
          </a:r>
        </a:p>
      </dgm:t>
    </dgm:pt>
    <dgm:pt modelId="{FC2D7BA1-8645-4492-826D-9FDF51A47894}" type="parTrans" cxnId="{1A3A73D4-7730-4FC1-B182-C6740B11DB91}">
      <dgm:prSet/>
      <dgm:spPr/>
      <dgm:t>
        <a:bodyPr/>
        <a:lstStyle/>
        <a:p>
          <a:endParaRPr lang="en-US"/>
        </a:p>
      </dgm:t>
    </dgm:pt>
    <dgm:pt modelId="{6D0AD0A1-4E32-47DE-9BE0-FD0D829EA65B}" type="sibTrans" cxnId="{1A3A73D4-7730-4FC1-B182-C6740B11DB91}">
      <dgm:prSet/>
      <dgm:spPr/>
      <dgm:t>
        <a:bodyPr/>
        <a:lstStyle/>
        <a:p>
          <a:endParaRPr lang="en-US"/>
        </a:p>
      </dgm:t>
    </dgm:pt>
    <dgm:pt modelId="{8A38E08C-9A7A-4ED2-AB5D-B52DBF7F08E4}">
      <dgm:prSet/>
      <dgm:spPr/>
      <dgm:t>
        <a:bodyPr/>
        <a:lstStyle/>
        <a:p>
          <a:r>
            <a:rPr lang="en-US"/>
            <a:t>Limited choice on materials</a:t>
          </a:r>
        </a:p>
      </dgm:t>
    </dgm:pt>
    <dgm:pt modelId="{BFF375E0-92D2-484D-A510-B539CA2CBAA6}" type="parTrans" cxnId="{49DC0D2F-3E0D-418F-998F-F8DEC7F8588F}">
      <dgm:prSet/>
      <dgm:spPr/>
      <dgm:t>
        <a:bodyPr/>
        <a:lstStyle/>
        <a:p>
          <a:endParaRPr lang="en-US"/>
        </a:p>
      </dgm:t>
    </dgm:pt>
    <dgm:pt modelId="{4B68A214-AB3D-4940-81EE-B688412B7857}" type="sibTrans" cxnId="{49DC0D2F-3E0D-418F-998F-F8DEC7F8588F}">
      <dgm:prSet/>
      <dgm:spPr/>
      <dgm:t>
        <a:bodyPr/>
        <a:lstStyle/>
        <a:p>
          <a:endParaRPr lang="en-US"/>
        </a:p>
      </dgm:t>
    </dgm:pt>
    <dgm:pt modelId="{C7E74BDC-6CCA-415E-9CC3-90E454104F71}">
      <dgm:prSet/>
      <dgm:spPr/>
      <dgm:t>
        <a:bodyPr/>
        <a:lstStyle/>
        <a:p>
          <a:r>
            <a:rPr lang="en-US"/>
            <a:t>Limited representation of diverse voices</a:t>
          </a:r>
        </a:p>
      </dgm:t>
    </dgm:pt>
    <dgm:pt modelId="{5953CD56-FCAC-4A8A-BFE0-817904EB0863}" type="parTrans" cxnId="{ED2AA8B9-97AD-49B2-B971-F6A46573634B}">
      <dgm:prSet/>
      <dgm:spPr/>
      <dgm:t>
        <a:bodyPr/>
        <a:lstStyle/>
        <a:p>
          <a:endParaRPr lang="en-US"/>
        </a:p>
      </dgm:t>
    </dgm:pt>
    <dgm:pt modelId="{EC68788D-930C-4058-AF10-436662AA9080}" type="sibTrans" cxnId="{ED2AA8B9-97AD-49B2-B971-F6A46573634B}">
      <dgm:prSet/>
      <dgm:spPr/>
      <dgm:t>
        <a:bodyPr/>
        <a:lstStyle/>
        <a:p>
          <a:endParaRPr lang="en-US"/>
        </a:p>
      </dgm:t>
    </dgm:pt>
    <dgm:pt modelId="{FF9EC349-817E-484D-81ED-047D35BD7A86}">
      <dgm:prSet/>
      <dgm:spPr/>
      <dgm:t>
        <a:bodyPr/>
        <a:lstStyle/>
        <a:p>
          <a:r>
            <a:rPr lang="en-US"/>
            <a:t>Participation requiring oral communication</a:t>
          </a:r>
        </a:p>
      </dgm:t>
    </dgm:pt>
    <dgm:pt modelId="{F50B5954-BA22-4347-A7DB-1321C042B936}" type="parTrans" cxnId="{4898C9DB-5C95-4B91-9836-FF9498799542}">
      <dgm:prSet/>
      <dgm:spPr/>
      <dgm:t>
        <a:bodyPr/>
        <a:lstStyle/>
        <a:p>
          <a:endParaRPr lang="en-US"/>
        </a:p>
      </dgm:t>
    </dgm:pt>
    <dgm:pt modelId="{C3EE75F0-86D5-4811-B6BD-371867EE06F9}" type="sibTrans" cxnId="{4898C9DB-5C95-4B91-9836-FF9498799542}">
      <dgm:prSet/>
      <dgm:spPr/>
      <dgm:t>
        <a:bodyPr/>
        <a:lstStyle/>
        <a:p>
          <a:endParaRPr lang="en-US"/>
        </a:p>
      </dgm:t>
    </dgm:pt>
    <dgm:pt modelId="{7EB3028E-DA9C-4DEA-B17A-C9EC4B6BA9B3}" type="pres">
      <dgm:prSet presAssocID="{AF294064-8597-40C1-9B43-DCCA05F11F56}" presName="vert0" presStyleCnt="0">
        <dgm:presLayoutVars>
          <dgm:dir/>
          <dgm:animOne val="branch"/>
          <dgm:animLvl val="lvl"/>
        </dgm:presLayoutVars>
      </dgm:prSet>
      <dgm:spPr/>
    </dgm:pt>
    <dgm:pt modelId="{1B967C93-6975-44A0-9907-E9142D04C491}" type="pres">
      <dgm:prSet presAssocID="{440065FF-CAD6-4873-A75F-F17DAD35DD9B}" presName="thickLine" presStyleLbl="alignNode1" presStyleIdx="0" presStyleCnt="6"/>
      <dgm:spPr/>
    </dgm:pt>
    <dgm:pt modelId="{21A17FE8-76C1-4F7A-9C94-D21706DCB076}" type="pres">
      <dgm:prSet presAssocID="{440065FF-CAD6-4873-A75F-F17DAD35DD9B}" presName="horz1" presStyleCnt="0"/>
      <dgm:spPr/>
    </dgm:pt>
    <dgm:pt modelId="{9F6C0B55-8866-40FB-80EF-D122A1A2F7C6}" type="pres">
      <dgm:prSet presAssocID="{440065FF-CAD6-4873-A75F-F17DAD35DD9B}" presName="tx1" presStyleLbl="revTx" presStyleIdx="0" presStyleCnt="6"/>
      <dgm:spPr/>
    </dgm:pt>
    <dgm:pt modelId="{FA929A75-82B9-40DD-A1D3-C0440E5532FF}" type="pres">
      <dgm:prSet presAssocID="{440065FF-CAD6-4873-A75F-F17DAD35DD9B}" presName="vert1" presStyleCnt="0"/>
      <dgm:spPr/>
    </dgm:pt>
    <dgm:pt modelId="{EDEADFB4-ECC5-4D51-A52A-D7834A7A2C14}" type="pres">
      <dgm:prSet presAssocID="{A6AA5594-12BA-498B-A172-40B2AC719102}" presName="thickLine" presStyleLbl="alignNode1" presStyleIdx="1" presStyleCnt="6"/>
      <dgm:spPr/>
    </dgm:pt>
    <dgm:pt modelId="{E682ACFE-4048-411E-BC60-559B9703439F}" type="pres">
      <dgm:prSet presAssocID="{A6AA5594-12BA-498B-A172-40B2AC719102}" presName="horz1" presStyleCnt="0"/>
      <dgm:spPr/>
    </dgm:pt>
    <dgm:pt modelId="{06A608E6-E1D1-4135-8BB2-77B5494444D4}" type="pres">
      <dgm:prSet presAssocID="{A6AA5594-12BA-498B-A172-40B2AC719102}" presName="tx1" presStyleLbl="revTx" presStyleIdx="1" presStyleCnt="6"/>
      <dgm:spPr/>
    </dgm:pt>
    <dgm:pt modelId="{36705091-FBD4-4F99-B9FD-97C642246E29}" type="pres">
      <dgm:prSet presAssocID="{A6AA5594-12BA-498B-A172-40B2AC719102}" presName="vert1" presStyleCnt="0"/>
      <dgm:spPr/>
    </dgm:pt>
    <dgm:pt modelId="{E648D5F7-3C12-45DF-ADE4-D6CAA5112209}" type="pres">
      <dgm:prSet presAssocID="{3DF39A9C-F34B-4891-8827-F5CB93244F55}" presName="thickLine" presStyleLbl="alignNode1" presStyleIdx="2" presStyleCnt="6"/>
      <dgm:spPr/>
    </dgm:pt>
    <dgm:pt modelId="{792DD7C3-292E-4C68-9BAB-8F05B6A4E1F7}" type="pres">
      <dgm:prSet presAssocID="{3DF39A9C-F34B-4891-8827-F5CB93244F55}" presName="horz1" presStyleCnt="0"/>
      <dgm:spPr/>
    </dgm:pt>
    <dgm:pt modelId="{16FF4208-344E-4D57-9BA9-19DD657CD621}" type="pres">
      <dgm:prSet presAssocID="{3DF39A9C-F34B-4891-8827-F5CB93244F55}" presName="tx1" presStyleLbl="revTx" presStyleIdx="2" presStyleCnt="6"/>
      <dgm:spPr/>
    </dgm:pt>
    <dgm:pt modelId="{AD8BB7FE-3189-42B5-8676-09335A982C3D}" type="pres">
      <dgm:prSet presAssocID="{3DF39A9C-F34B-4891-8827-F5CB93244F55}" presName="vert1" presStyleCnt="0"/>
      <dgm:spPr/>
    </dgm:pt>
    <dgm:pt modelId="{6992127F-1412-4D4C-B00F-F80B16BB007C}" type="pres">
      <dgm:prSet presAssocID="{8A38E08C-9A7A-4ED2-AB5D-B52DBF7F08E4}" presName="thickLine" presStyleLbl="alignNode1" presStyleIdx="3" presStyleCnt="6"/>
      <dgm:spPr/>
    </dgm:pt>
    <dgm:pt modelId="{438C7AC5-8E13-45BE-B475-263333C4B402}" type="pres">
      <dgm:prSet presAssocID="{8A38E08C-9A7A-4ED2-AB5D-B52DBF7F08E4}" presName="horz1" presStyleCnt="0"/>
      <dgm:spPr/>
    </dgm:pt>
    <dgm:pt modelId="{AFFF9A45-A2D9-406B-8FE9-EA25FCF7E93E}" type="pres">
      <dgm:prSet presAssocID="{8A38E08C-9A7A-4ED2-AB5D-B52DBF7F08E4}" presName="tx1" presStyleLbl="revTx" presStyleIdx="3" presStyleCnt="6"/>
      <dgm:spPr/>
    </dgm:pt>
    <dgm:pt modelId="{F8A0075D-C7DF-4414-BEF5-0B058C719406}" type="pres">
      <dgm:prSet presAssocID="{8A38E08C-9A7A-4ED2-AB5D-B52DBF7F08E4}" presName="vert1" presStyleCnt="0"/>
      <dgm:spPr/>
    </dgm:pt>
    <dgm:pt modelId="{A0D02323-9CE9-41AD-94EC-9DA90FFA7857}" type="pres">
      <dgm:prSet presAssocID="{C7E74BDC-6CCA-415E-9CC3-90E454104F71}" presName="thickLine" presStyleLbl="alignNode1" presStyleIdx="4" presStyleCnt="6"/>
      <dgm:spPr/>
    </dgm:pt>
    <dgm:pt modelId="{675F8937-D77E-45AA-9A57-9C59C4252A79}" type="pres">
      <dgm:prSet presAssocID="{C7E74BDC-6CCA-415E-9CC3-90E454104F71}" presName="horz1" presStyleCnt="0"/>
      <dgm:spPr/>
    </dgm:pt>
    <dgm:pt modelId="{1043DB9F-49CE-4E1E-8D18-147B4EBD63DA}" type="pres">
      <dgm:prSet presAssocID="{C7E74BDC-6CCA-415E-9CC3-90E454104F71}" presName="tx1" presStyleLbl="revTx" presStyleIdx="4" presStyleCnt="6"/>
      <dgm:spPr/>
    </dgm:pt>
    <dgm:pt modelId="{58587C9F-3E64-4B1E-9991-83CF6FDFBD24}" type="pres">
      <dgm:prSet presAssocID="{C7E74BDC-6CCA-415E-9CC3-90E454104F71}" presName="vert1" presStyleCnt="0"/>
      <dgm:spPr/>
    </dgm:pt>
    <dgm:pt modelId="{E8F2DF58-8DBE-4015-AE0E-BA12A180FC85}" type="pres">
      <dgm:prSet presAssocID="{FF9EC349-817E-484D-81ED-047D35BD7A86}" presName="thickLine" presStyleLbl="alignNode1" presStyleIdx="5" presStyleCnt="6"/>
      <dgm:spPr/>
    </dgm:pt>
    <dgm:pt modelId="{00CC9516-C0E2-4FCA-B037-072BD9AACDB6}" type="pres">
      <dgm:prSet presAssocID="{FF9EC349-817E-484D-81ED-047D35BD7A86}" presName="horz1" presStyleCnt="0"/>
      <dgm:spPr/>
    </dgm:pt>
    <dgm:pt modelId="{5528294A-E603-4F8A-BC3D-91584354887E}" type="pres">
      <dgm:prSet presAssocID="{FF9EC349-817E-484D-81ED-047D35BD7A86}" presName="tx1" presStyleLbl="revTx" presStyleIdx="5" presStyleCnt="6"/>
      <dgm:spPr/>
    </dgm:pt>
    <dgm:pt modelId="{CC0A6A68-801C-402B-974C-01EBF1271381}" type="pres">
      <dgm:prSet presAssocID="{FF9EC349-817E-484D-81ED-047D35BD7A86}" presName="vert1" presStyleCnt="0"/>
      <dgm:spPr/>
    </dgm:pt>
  </dgm:ptLst>
  <dgm:cxnLst>
    <dgm:cxn modelId="{246DC117-0459-4190-A1B5-71D762E2573F}" type="presOf" srcId="{3DF39A9C-F34B-4891-8827-F5CB93244F55}" destId="{16FF4208-344E-4D57-9BA9-19DD657CD621}" srcOrd="0" destOrd="0" presId="urn:microsoft.com/office/officeart/2008/layout/LinedList"/>
    <dgm:cxn modelId="{6EAB421F-98DE-4CA4-B9BE-88C88BE0BE79}" type="presOf" srcId="{A6AA5594-12BA-498B-A172-40B2AC719102}" destId="{06A608E6-E1D1-4135-8BB2-77B5494444D4}" srcOrd="0" destOrd="0" presId="urn:microsoft.com/office/officeart/2008/layout/LinedList"/>
    <dgm:cxn modelId="{49DC0D2F-3E0D-418F-998F-F8DEC7F8588F}" srcId="{AF294064-8597-40C1-9B43-DCCA05F11F56}" destId="{8A38E08C-9A7A-4ED2-AB5D-B52DBF7F08E4}" srcOrd="3" destOrd="0" parTransId="{BFF375E0-92D2-484D-A510-B539CA2CBAA6}" sibTransId="{4B68A214-AB3D-4940-81EE-B688412B7857}"/>
    <dgm:cxn modelId="{84BF2938-23DA-4BCF-9C96-E0701D5A17B5}" type="presOf" srcId="{FF9EC349-817E-484D-81ED-047D35BD7A86}" destId="{5528294A-E603-4F8A-BC3D-91584354887E}" srcOrd="0" destOrd="0" presId="urn:microsoft.com/office/officeart/2008/layout/LinedList"/>
    <dgm:cxn modelId="{B356C651-B7C3-4F07-A926-7AFD80A1DFA4}" type="presOf" srcId="{C7E74BDC-6CCA-415E-9CC3-90E454104F71}" destId="{1043DB9F-49CE-4E1E-8D18-147B4EBD63DA}" srcOrd="0" destOrd="0" presId="urn:microsoft.com/office/officeart/2008/layout/LinedList"/>
    <dgm:cxn modelId="{6AAE5B75-C07D-4430-AEB0-8F6613267324}" type="presOf" srcId="{8A38E08C-9A7A-4ED2-AB5D-B52DBF7F08E4}" destId="{AFFF9A45-A2D9-406B-8FE9-EA25FCF7E93E}" srcOrd="0" destOrd="0" presId="urn:microsoft.com/office/officeart/2008/layout/LinedList"/>
    <dgm:cxn modelId="{CEDD14B4-5DF4-4BC1-AC8E-B0334222FAE7}" type="presOf" srcId="{440065FF-CAD6-4873-A75F-F17DAD35DD9B}" destId="{9F6C0B55-8866-40FB-80EF-D122A1A2F7C6}" srcOrd="0" destOrd="0" presId="urn:microsoft.com/office/officeart/2008/layout/LinedList"/>
    <dgm:cxn modelId="{ED2AA8B9-97AD-49B2-B971-F6A46573634B}" srcId="{AF294064-8597-40C1-9B43-DCCA05F11F56}" destId="{C7E74BDC-6CCA-415E-9CC3-90E454104F71}" srcOrd="4" destOrd="0" parTransId="{5953CD56-FCAC-4A8A-BFE0-817904EB0863}" sibTransId="{EC68788D-930C-4058-AF10-436662AA9080}"/>
    <dgm:cxn modelId="{772A5FBE-4E94-4D5A-9F5A-78C7EA16DDB8}" type="presOf" srcId="{AF294064-8597-40C1-9B43-DCCA05F11F56}" destId="{7EB3028E-DA9C-4DEA-B17A-C9EC4B6BA9B3}" srcOrd="0" destOrd="0" presId="urn:microsoft.com/office/officeart/2008/layout/LinedList"/>
    <dgm:cxn modelId="{FDFB17D4-40F5-4105-BE0A-734BFDEBED1A}" srcId="{AF294064-8597-40C1-9B43-DCCA05F11F56}" destId="{440065FF-CAD6-4873-A75F-F17DAD35DD9B}" srcOrd="0" destOrd="0" parTransId="{B1BF25B8-DA0D-4950-B8F9-74C9775052BA}" sibTransId="{A1E8826B-F549-4D08-9419-98AD80B1548F}"/>
    <dgm:cxn modelId="{1A3A73D4-7730-4FC1-B182-C6740B11DB91}" srcId="{AF294064-8597-40C1-9B43-DCCA05F11F56}" destId="{3DF39A9C-F34B-4891-8827-F5CB93244F55}" srcOrd="2" destOrd="0" parTransId="{FC2D7BA1-8645-4492-826D-9FDF51A47894}" sibTransId="{6D0AD0A1-4E32-47DE-9BE0-FD0D829EA65B}"/>
    <dgm:cxn modelId="{4898C9DB-5C95-4B91-9836-FF9498799542}" srcId="{AF294064-8597-40C1-9B43-DCCA05F11F56}" destId="{FF9EC349-817E-484D-81ED-047D35BD7A86}" srcOrd="5" destOrd="0" parTransId="{F50B5954-BA22-4347-A7DB-1321C042B936}" sibTransId="{C3EE75F0-86D5-4811-B6BD-371867EE06F9}"/>
    <dgm:cxn modelId="{895B26DF-FBE9-4E5D-8FA2-4026C8C8DDAA}" srcId="{AF294064-8597-40C1-9B43-DCCA05F11F56}" destId="{A6AA5594-12BA-498B-A172-40B2AC719102}" srcOrd="1" destOrd="0" parTransId="{AEE05EF6-63AB-409C-9E83-78FE0E7418D5}" sibTransId="{3D211C6F-2248-4176-A189-9654A04E2B4B}"/>
    <dgm:cxn modelId="{21883332-D581-4BFF-9CB3-4C5761F0049C}" type="presParOf" srcId="{7EB3028E-DA9C-4DEA-B17A-C9EC4B6BA9B3}" destId="{1B967C93-6975-44A0-9907-E9142D04C491}" srcOrd="0" destOrd="0" presId="urn:microsoft.com/office/officeart/2008/layout/LinedList"/>
    <dgm:cxn modelId="{57475056-7B5F-4D54-8C7D-8E191C276B09}" type="presParOf" srcId="{7EB3028E-DA9C-4DEA-B17A-C9EC4B6BA9B3}" destId="{21A17FE8-76C1-4F7A-9C94-D21706DCB076}" srcOrd="1" destOrd="0" presId="urn:microsoft.com/office/officeart/2008/layout/LinedList"/>
    <dgm:cxn modelId="{C7A563E7-2559-4AE6-9BB6-F65A3B7AF228}" type="presParOf" srcId="{21A17FE8-76C1-4F7A-9C94-D21706DCB076}" destId="{9F6C0B55-8866-40FB-80EF-D122A1A2F7C6}" srcOrd="0" destOrd="0" presId="urn:microsoft.com/office/officeart/2008/layout/LinedList"/>
    <dgm:cxn modelId="{0E006754-EC32-4F5B-9488-017F5DA6F3C6}" type="presParOf" srcId="{21A17FE8-76C1-4F7A-9C94-D21706DCB076}" destId="{FA929A75-82B9-40DD-A1D3-C0440E5532FF}" srcOrd="1" destOrd="0" presId="urn:microsoft.com/office/officeart/2008/layout/LinedList"/>
    <dgm:cxn modelId="{1A73F31A-1D77-4872-BEE5-E64A88238E63}" type="presParOf" srcId="{7EB3028E-DA9C-4DEA-B17A-C9EC4B6BA9B3}" destId="{EDEADFB4-ECC5-4D51-A52A-D7834A7A2C14}" srcOrd="2" destOrd="0" presId="urn:microsoft.com/office/officeart/2008/layout/LinedList"/>
    <dgm:cxn modelId="{2335B8A8-A783-4F48-8C14-96331AA26BA9}" type="presParOf" srcId="{7EB3028E-DA9C-4DEA-B17A-C9EC4B6BA9B3}" destId="{E682ACFE-4048-411E-BC60-559B9703439F}" srcOrd="3" destOrd="0" presId="urn:microsoft.com/office/officeart/2008/layout/LinedList"/>
    <dgm:cxn modelId="{BECED4E8-2BF3-455B-BE50-8F069209D3A1}" type="presParOf" srcId="{E682ACFE-4048-411E-BC60-559B9703439F}" destId="{06A608E6-E1D1-4135-8BB2-77B5494444D4}" srcOrd="0" destOrd="0" presId="urn:microsoft.com/office/officeart/2008/layout/LinedList"/>
    <dgm:cxn modelId="{D977DEB5-69C0-471C-809B-73B2DE1BF1E6}" type="presParOf" srcId="{E682ACFE-4048-411E-BC60-559B9703439F}" destId="{36705091-FBD4-4F99-B9FD-97C642246E29}" srcOrd="1" destOrd="0" presId="urn:microsoft.com/office/officeart/2008/layout/LinedList"/>
    <dgm:cxn modelId="{AA5DF918-7B0F-4CA4-AFA5-66CE4ED9651B}" type="presParOf" srcId="{7EB3028E-DA9C-4DEA-B17A-C9EC4B6BA9B3}" destId="{E648D5F7-3C12-45DF-ADE4-D6CAA5112209}" srcOrd="4" destOrd="0" presId="urn:microsoft.com/office/officeart/2008/layout/LinedList"/>
    <dgm:cxn modelId="{19513955-8666-49A7-B3AF-B3AD0985D506}" type="presParOf" srcId="{7EB3028E-DA9C-4DEA-B17A-C9EC4B6BA9B3}" destId="{792DD7C3-292E-4C68-9BAB-8F05B6A4E1F7}" srcOrd="5" destOrd="0" presId="urn:microsoft.com/office/officeart/2008/layout/LinedList"/>
    <dgm:cxn modelId="{01BE1B80-DEA3-4E41-80B1-EB25B3E3AE18}" type="presParOf" srcId="{792DD7C3-292E-4C68-9BAB-8F05B6A4E1F7}" destId="{16FF4208-344E-4D57-9BA9-19DD657CD621}" srcOrd="0" destOrd="0" presId="urn:microsoft.com/office/officeart/2008/layout/LinedList"/>
    <dgm:cxn modelId="{0FFCC89A-2C63-4294-A1B4-4EC040A6FBE2}" type="presParOf" srcId="{792DD7C3-292E-4C68-9BAB-8F05B6A4E1F7}" destId="{AD8BB7FE-3189-42B5-8676-09335A982C3D}" srcOrd="1" destOrd="0" presId="urn:microsoft.com/office/officeart/2008/layout/LinedList"/>
    <dgm:cxn modelId="{F154800F-3EAC-44F5-94C2-BCD62F78AC79}" type="presParOf" srcId="{7EB3028E-DA9C-4DEA-B17A-C9EC4B6BA9B3}" destId="{6992127F-1412-4D4C-B00F-F80B16BB007C}" srcOrd="6" destOrd="0" presId="urn:microsoft.com/office/officeart/2008/layout/LinedList"/>
    <dgm:cxn modelId="{DE5B9DE7-2367-48B9-9CCC-3616A90CEE90}" type="presParOf" srcId="{7EB3028E-DA9C-4DEA-B17A-C9EC4B6BA9B3}" destId="{438C7AC5-8E13-45BE-B475-263333C4B402}" srcOrd="7" destOrd="0" presId="urn:microsoft.com/office/officeart/2008/layout/LinedList"/>
    <dgm:cxn modelId="{668EBB00-F4A8-4F96-989F-D17E38B88D5F}" type="presParOf" srcId="{438C7AC5-8E13-45BE-B475-263333C4B402}" destId="{AFFF9A45-A2D9-406B-8FE9-EA25FCF7E93E}" srcOrd="0" destOrd="0" presId="urn:microsoft.com/office/officeart/2008/layout/LinedList"/>
    <dgm:cxn modelId="{7FCDC992-879B-460C-88BC-413C0FE73527}" type="presParOf" srcId="{438C7AC5-8E13-45BE-B475-263333C4B402}" destId="{F8A0075D-C7DF-4414-BEF5-0B058C719406}" srcOrd="1" destOrd="0" presId="urn:microsoft.com/office/officeart/2008/layout/LinedList"/>
    <dgm:cxn modelId="{2D83E38C-ACF2-42FE-8245-2C2A98A4B9FD}" type="presParOf" srcId="{7EB3028E-DA9C-4DEA-B17A-C9EC4B6BA9B3}" destId="{A0D02323-9CE9-41AD-94EC-9DA90FFA7857}" srcOrd="8" destOrd="0" presId="urn:microsoft.com/office/officeart/2008/layout/LinedList"/>
    <dgm:cxn modelId="{5F317CAF-0C04-470A-A7DE-F871CE0EB673}" type="presParOf" srcId="{7EB3028E-DA9C-4DEA-B17A-C9EC4B6BA9B3}" destId="{675F8937-D77E-45AA-9A57-9C59C4252A79}" srcOrd="9" destOrd="0" presId="urn:microsoft.com/office/officeart/2008/layout/LinedList"/>
    <dgm:cxn modelId="{FC3F8D5A-CE2F-49E8-90EE-1A3591CAAD5D}" type="presParOf" srcId="{675F8937-D77E-45AA-9A57-9C59C4252A79}" destId="{1043DB9F-49CE-4E1E-8D18-147B4EBD63DA}" srcOrd="0" destOrd="0" presId="urn:microsoft.com/office/officeart/2008/layout/LinedList"/>
    <dgm:cxn modelId="{F7C852CF-4145-4FF4-916C-182EAE4F6870}" type="presParOf" srcId="{675F8937-D77E-45AA-9A57-9C59C4252A79}" destId="{58587C9F-3E64-4B1E-9991-83CF6FDFBD24}" srcOrd="1" destOrd="0" presId="urn:microsoft.com/office/officeart/2008/layout/LinedList"/>
    <dgm:cxn modelId="{0EE5A4ED-F92C-4006-8A11-32DAC5D25C39}" type="presParOf" srcId="{7EB3028E-DA9C-4DEA-B17A-C9EC4B6BA9B3}" destId="{E8F2DF58-8DBE-4015-AE0E-BA12A180FC85}" srcOrd="10" destOrd="0" presId="urn:microsoft.com/office/officeart/2008/layout/LinedList"/>
    <dgm:cxn modelId="{140B90FC-B80C-45BC-895A-38957CF87D3E}" type="presParOf" srcId="{7EB3028E-DA9C-4DEA-B17A-C9EC4B6BA9B3}" destId="{00CC9516-C0E2-4FCA-B037-072BD9AACDB6}" srcOrd="11" destOrd="0" presId="urn:microsoft.com/office/officeart/2008/layout/LinedList"/>
    <dgm:cxn modelId="{AF8E342C-04FD-4CFC-8024-F8BDEF979A33}" type="presParOf" srcId="{00CC9516-C0E2-4FCA-B037-072BD9AACDB6}" destId="{5528294A-E603-4F8A-BC3D-91584354887E}" srcOrd="0" destOrd="0" presId="urn:microsoft.com/office/officeart/2008/layout/LinedList"/>
    <dgm:cxn modelId="{149E3464-D142-43B4-A454-7248F2930D28}" type="presParOf" srcId="{00CC9516-C0E2-4FCA-B037-072BD9AACDB6}" destId="{CC0A6A68-801C-402B-974C-01EBF12713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B494D6-31A3-4398-815B-94AF6BBEF75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078F4A5-FEE3-4602-B68C-12D9598D292F}">
      <dgm:prSet/>
      <dgm:spPr/>
      <dgm:t>
        <a:bodyPr/>
        <a:lstStyle/>
        <a:p>
          <a:r>
            <a:rPr lang="en-CA"/>
            <a:t>Provide ample time for online assignments to allow for technical malfunction. </a:t>
          </a:r>
          <a:endParaRPr lang="en-US"/>
        </a:p>
      </dgm:t>
    </dgm:pt>
    <dgm:pt modelId="{F8D05B38-D3CF-4E0D-B374-43197D6F84F0}" type="parTrans" cxnId="{DBD66BBF-55B8-4E02-AB3D-D1DFC8C3416F}">
      <dgm:prSet/>
      <dgm:spPr/>
      <dgm:t>
        <a:bodyPr/>
        <a:lstStyle/>
        <a:p>
          <a:endParaRPr lang="en-US"/>
        </a:p>
      </dgm:t>
    </dgm:pt>
    <dgm:pt modelId="{A4E8EFFB-3594-4AD6-9AB7-C444607CB747}" type="sibTrans" cxnId="{DBD66BBF-55B8-4E02-AB3D-D1DFC8C3416F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CAA4DFA-921D-492C-96E0-8A220A11392B}">
      <dgm:prSet/>
      <dgm:spPr/>
      <dgm:t>
        <a:bodyPr/>
        <a:lstStyle/>
        <a:p>
          <a:r>
            <a:rPr lang="en-CA"/>
            <a:t>Create a welcoming class environment. Learn students' names, if possible, and use their names when calling on them. Arrive early to class and greet students as they enter. Stay a few minutes after to take questions. </a:t>
          </a:r>
          <a:endParaRPr lang="en-US"/>
        </a:p>
      </dgm:t>
    </dgm:pt>
    <dgm:pt modelId="{85024BBE-E3C3-4B4A-9C1A-2A935EB61495}" type="parTrans" cxnId="{EDDB55D8-AB56-49FE-9ADC-DC382193ACE5}">
      <dgm:prSet/>
      <dgm:spPr/>
      <dgm:t>
        <a:bodyPr/>
        <a:lstStyle/>
        <a:p>
          <a:endParaRPr lang="en-US"/>
        </a:p>
      </dgm:t>
    </dgm:pt>
    <dgm:pt modelId="{D8670559-C613-4681-8EC2-5922D398DAF9}" type="sibTrans" cxnId="{EDDB55D8-AB56-49FE-9ADC-DC382193ACE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5C9A16E-FB01-435A-BD7D-C3CD19727CB0}">
      <dgm:prSet/>
      <dgm:spPr/>
      <dgm:t>
        <a:bodyPr/>
        <a:lstStyle/>
        <a:p>
          <a:r>
            <a:rPr lang="en-CA"/>
            <a:t>Offer office hours in flexible formats: face-to-face, email, telephone, etc. </a:t>
          </a:r>
          <a:endParaRPr lang="en-US"/>
        </a:p>
      </dgm:t>
    </dgm:pt>
    <dgm:pt modelId="{3077C571-434F-43EC-973E-DBAF12280536}" type="parTrans" cxnId="{23B8653D-B54C-4828-AE0C-C42DEC36FFAB}">
      <dgm:prSet/>
      <dgm:spPr/>
      <dgm:t>
        <a:bodyPr/>
        <a:lstStyle/>
        <a:p>
          <a:endParaRPr lang="en-US"/>
        </a:p>
      </dgm:t>
    </dgm:pt>
    <dgm:pt modelId="{5737FE6D-F2E9-4150-83C5-AC1D14363C0D}" type="sibTrans" cxnId="{23B8653D-B54C-4828-AE0C-C42DEC36FFAB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6937A8DD-42D8-4F25-B762-9F86083C48E4}" type="pres">
      <dgm:prSet presAssocID="{DCB494D6-31A3-4398-815B-94AF6BBEF755}" presName="Name0" presStyleCnt="0">
        <dgm:presLayoutVars>
          <dgm:animLvl val="lvl"/>
          <dgm:resizeHandles val="exact"/>
        </dgm:presLayoutVars>
      </dgm:prSet>
      <dgm:spPr/>
    </dgm:pt>
    <dgm:pt modelId="{2A39F99F-9B02-44AB-8D98-BD99F2608F80}" type="pres">
      <dgm:prSet presAssocID="{E078F4A5-FEE3-4602-B68C-12D9598D292F}" presName="compositeNode" presStyleCnt="0">
        <dgm:presLayoutVars>
          <dgm:bulletEnabled val="1"/>
        </dgm:presLayoutVars>
      </dgm:prSet>
      <dgm:spPr/>
    </dgm:pt>
    <dgm:pt modelId="{2D78855B-5E10-4DE8-A3F0-25D1A33C46B3}" type="pres">
      <dgm:prSet presAssocID="{E078F4A5-FEE3-4602-B68C-12D9598D292F}" presName="bgRect" presStyleLbl="alignNode1" presStyleIdx="0" presStyleCnt="3"/>
      <dgm:spPr/>
    </dgm:pt>
    <dgm:pt modelId="{06CD80D8-C4D9-4F1C-8DDE-2B99E06EA22D}" type="pres">
      <dgm:prSet presAssocID="{A4E8EFFB-3594-4AD6-9AB7-C444607CB747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EF800546-DA53-4A3E-BC27-48541F70F164}" type="pres">
      <dgm:prSet presAssocID="{E078F4A5-FEE3-4602-B68C-12D9598D292F}" presName="nodeRect" presStyleLbl="alignNode1" presStyleIdx="0" presStyleCnt="3">
        <dgm:presLayoutVars>
          <dgm:bulletEnabled val="1"/>
        </dgm:presLayoutVars>
      </dgm:prSet>
      <dgm:spPr/>
    </dgm:pt>
    <dgm:pt modelId="{7881F432-D6D6-4E0E-A99B-EA8CB8BC9F69}" type="pres">
      <dgm:prSet presAssocID="{A4E8EFFB-3594-4AD6-9AB7-C444607CB747}" presName="sibTrans" presStyleCnt="0"/>
      <dgm:spPr/>
    </dgm:pt>
    <dgm:pt modelId="{DA4C4103-C4BA-49E7-BF48-5BC5EC27B3C0}" type="pres">
      <dgm:prSet presAssocID="{2CAA4DFA-921D-492C-96E0-8A220A11392B}" presName="compositeNode" presStyleCnt="0">
        <dgm:presLayoutVars>
          <dgm:bulletEnabled val="1"/>
        </dgm:presLayoutVars>
      </dgm:prSet>
      <dgm:spPr/>
    </dgm:pt>
    <dgm:pt modelId="{D5AFFF68-36A0-43A3-AC18-1A26C5B2ED56}" type="pres">
      <dgm:prSet presAssocID="{2CAA4DFA-921D-492C-96E0-8A220A11392B}" presName="bgRect" presStyleLbl="alignNode1" presStyleIdx="1" presStyleCnt="3"/>
      <dgm:spPr/>
    </dgm:pt>
    <dgm:pt modelId="{4C0355CD-3D03-4296-8253-92DA550346D1}" type="pres">
      <dgm:prSet presAssocID="{D8670559-C613-4681-8EC2-5922D398DAF9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7A4A09DD-E9FB-4C44-BFB2-82BC9D301505}" type="pres">
      <dgm:prSet presAssocID="{2CAA4DFA-921D-492C-96E0-8A220A11392B}" presName="nodeRect" presStyleLbl="alignNode1" presStyleIdx="1" presStyleCnt="3">
        <dgm:presLayoutVars>
          <dgm:bulletEnabled val="1"/>
        </dgm:presLayoutVars>
      </dgm:prSet>
      <dgm:spPr/>
    </dgm:pt>
    <dgm:pt modelId="{063946BC-870C-4E74-A5A2-EB6C82CB7C02}" type="pres">
      <dgm:prSet presAssocID="{D8670559-C613-4681-8EC2-5922D398DAF9}" presName="sibTrans" presStyleCnt="0"/>
      <dgm:spPr/>
    </dgm:pt>
    <dgm:pt modelId="{FDD83E33-BB2D-43DE-9034-C478FC8FAF18}" type="pres">
      <dgm:prSet presAssocID="{35C9A16E-FB01-435A-BD7D-C3CD19727CB0}" presName="compositeNode" presStyleCnt="0">
        <dgm:presLayoutVars>
          <dgm:bulletEnabled val="1"/>
        </dgm:presLayoutVars>
      </dgm:prSet>
      <dgm:spPr/>
    </dgm:pt>
    <dgm:pt modelId="{975624C4-6E1C-4AE8-8DBF-7B039FF65CA8}" type="pres">
      <dgm:prSet presAssocID="{35C9A16E-FB01-435A-BD7D-C3CD19727CB0}" presName="bgRect" presStyleLbl="alignNode1" presStyleIdx="2" presStyleCnt="3"/>
      <dgm:spPr/>
    </dgm:pt>
    <dgm:pt modelId="{5CE98FFC-3C4F-4EAE-B89C-997D17B427DA}" type="pres">
      <dgm:prSet presAssocID="{5737FE6D-F2E9-4150-83C5-AC1D14363C0D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36DEC652-2A1F-4ABD-82C0-5C93483DE486}" type="pres">
      <dgm:prSet presAssocID="{35C9A16E-FB01-435A-BD7D-C3CD19727CB0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23B8653D-B54C-4828-AE0C-C42DEC36FFAB}" srcId="{DCB494D6-31A3-4398-815B-94AF6BBEF755}" destId="{35C9A16E-FB01-435A-BD7D-C3CD19727CB0}" srcOrd="2" destOrd="0" parTransId="{3077C571-434F-43EC-973E-DBAF12280536}" sibTransId="{5737FE6D-F2E9-4150-83C5-AC1D14363C0D}"/>
    <dgm:cxn modelId="{DC358B45-D8DE-481A-A2BF-029E7A833D95}" type="presOf" srcId="{E078F4A5-FEE3-4602-B68C-12D9598D292F}" destId="{2D78855B-5E10-4DE8-A3F0-25D1A33C46B3}" srcOrd="0" destOrd="0" presId="urn:microsoft.com/office/officeart/2016/7/layout/LinearBlockProcessNumbered"/>
    <dgm:cxn modelId="{AED4E846-4FF5-49F9-A51E-AAFF024210E0}" type="presOf" srcId="{2CAA4DFA-921D-492C-96E0-8A220A11392B}" destId="{D5AFFF68-36A0-43A3-AC18-1A26C5B2ED56}" srcOrd="0" destOrd="0" presId="urn:microsoft.com/office/officeart/2016/7/layout/LinearBlockProcessNumbered"/>
    <dgm:cxn modelId="{AFEE2E6B-7E0A-49BE-AE80-D6B07E70B5EB}" type="presOf" srcId="{A4E8EFFB-3594-4AD6-9AB7-C444607CB747}" destId="{06CD80D8-C4D9-4F1C-8DDE-2B99E06EA22D}" srcOrd="0" destOrd="0" presId="urn:microsoft.com/office/officeart/2016/7/layout/LinearBlockProcessNumbered"/>
    <dgm:cxn modelId="{D21FA389-9C1D-4791-9E09-E8762779D0B0}" type="presOf" srcId="{2CAA4DFA-921D-492C-96E0-8A220A11392B}" destId="{7A4A09DD-E9FB-4C44-BFB2-82BC9D301505}" srcOrd="1" destOrd="0" presId="urn:microsoft.com/office/officeart/2016/7/layout/LinearBlockProcessNumbered"/>
    <dgm:cxn modelId="{C2FDD092-FAB9-4DE7-941A-59549CA6C52A}" type="presOf" srcId="{5737FE6D-F2E9-4150-83C5-AC1D14363C0D}" destId="{5CE98FFC-3C4F-4EAE-B89C-997D17B427DA}" srcOrd="0" destOrd="0" presId="urn:microsoft.com/office/officeart/2016/7/layout/LinearBlockProcessNumbered"/>
    <dgm:cxn modelId="{DBD66BBF-55B8-4E02-AB3D-D1DFC8C3416F}" srcId="{DCB494D6-31A3-4398-815B-94AF6BBEF755}" destId="{E078F4A5-FEE3-4602-B68C-12D9598D292F}" srcOrd="0" destOrd="0" parTransId="{F8D05B38-D3CF-4E0D-B374-43197D6F84F0}" sibTransId="{A4E8EFFB-3594-4AD6-9AB7-C444607CB747}"/>
    <dgm:cxn modelId="{B5A79FC3-B3EF-4760-A377-8436D37E102F}" type="presOf" srcId="{E078F4A5-FEE3-4602-B68C-12D9598D292F}" destId="{EF800546-DA53-4A3E-BC27-48541F70F164}" srcOrd="1" destOrd="0" presId="urn:microsoft.com/office/officeart/2016/7/layout/LinearBlockProcessNumbered"/>
    <dgm:cxn modelId="{5846B2C6-7410-4202-84EB-0E1B22C37B7B}" type="presOf" srcId="{35C9A16E-FB01-435A-BD7D-C3CD19727CB0}" destId="{36DEC652-2A1F-4ABD-82C0-5C93483DE486}" srcOrd="1" destOrd="0" presId="urn:microsoft.com/office/officeart/2016/7/layout/LinearBlockProcessNumbered"/>
    <dgm:cxn modelId="{FC3EC2CE-911B-4341-BB58-D60937548685}" type="presOf" srcId="{35C9A16E-FB01-435A-BD7D-C3CD19727CB0}" destId="{975624C4-6E1C-4AE8-8DBF-7B039FF65CA8}" srcOrd="0" destOrd="0" presId="urn:microsoft.com/office/officeart/2016/7/layout/LinearBlockProcessNumbered"/>
    <dgm:cxn modelId="{4B41EFD4-66FC-435D-B6F1-534CA246CD7D}" type="presOf" srcId="{DCB494D6-31A3-4398-815B-94AF6BBEF755}" destId="{6937A8DD-42D8-4F25-B762-9F86083C48E4}" srcOrd="0" destOrd="0" presId="urn:microsoft.com/office/officeart/2016/7/layout/LinearBlockProcessNumbered"/>
    <dgm:cxn modelId="{EDDB55D8-AB56-49FE-9ADC-DC382193ACE5}" srcId="{DCB494D6-31A3-4398-815B-94AF6BBEF755}" destId="{2CAA4DFA-921D-492C-96E0-8A220A11392B}" srcOrd="1" destOrd="0" parTransId="{85024BBE-E3C3-4B4A-9C1A-2A935EB61495}" sibTransId="{D8670559-C613-4681-8EC2-5922D398DAF9}"/>
    <dgm:cxn modelId="{0A46B7F6-4451-42C6-858F-4682236A70E2}" type="presOf" srcId="{D8670559-C613-4681-8EC2-5922D398DAF9}" destId="{4C0355CD-3D03-4296-8253-92DA550346D1}" srcOrd="0" destOrd="0" presId="urn:microsoft.com/office/officeart/2016/7/layout/LinearBlockProcessNumbered"/>
    <dgm:cxn modelId="{712A1B42-F207-4054-A6A8-1FA8BECC7F8E}" type="presParOf" srcId="{6937A8DD-42D8-4F25-B762-9F86083C48E4}" destId="{2A39F99F-9B02-44AB-8D98-BD99F2608F80}" srcOrd="0" destOrd="0" presId="urn:microsoft.com/office/officeart/2016/7/layout/LinearBlockProcessNumbered"/>
    <dgm:cxn modelId="{AD0914EB-3160-4556-AEEE-E60CDA499CC9}" type="presParOf" srcId="{2A39F99F-9B02-44AB-8D98-BD99F2608F80}" destId="{2D78855B-5E10-4DE8-A3F0-25D1A33C46B3}" srcOrd="0" destOrd="0" presId="urn:microsoft.com/office/officeart/2016/7/layout/LinearBlockProcessNumbered"/>
    <dgm:cxn modelId="{5241686F-8ABB-4DF1-94FB-8DF25AEB19AB}" type="presParOf" srcId="{2A39F99F-9B02-44AB-8D98-BD99F2608F80}" destId="{06CD80D8-C4D9-4F1C-8DDE-2B99E06EA22D}" srcOrd="1" destOrd="0" presId="urn:microsoft.com/office/officeart/2016/7/layout/LinearBlockProcessNumbered"/>
    <dgm:cxn modelId="{443A6BCF-B249-44CC-9503-000346CFF695}" type="presParOf" srcId="{2A39F99F-9B02-44AB-8D98-BD99F2608F80}" destId="{EF800546-DA53-4A3E-BC27-48541F70F164}" srcOrd="2" destOrd="0" presId="urn:microsoft.com/office/officeart/2016/7/layout/LinearBlockProcessNumbered"/>
    <dgm:cxn modelId="{97AC8004-5A30-4D0B-86A3-7798D70CBDDA}" type="presParOf" srcId="{6937A8DD-42D8-4F25-B762-9F86083C48E4}" destId="{7881F432-D6D6-4E0E-A99B-EA8CB8BC9F69}" srcOrd="1" destOrd="0" presId="urn:microsoft.com/office/officeart/2016/7/layout/LinearBlockProcessNumbered"/>
    <dgm:cxn modelId="{159AB777-C1BC-4228-8159-2411E8C70EB9}" type="presParOf" srcId="{6937A8DD-42D8-4F25-B762-9F86083C48E4}" destId="{DA4C4103-C4BA-49E7-BF48-5BC5EC27B3C0}" srcOrd="2" destOrd="0" presId="urn:microsoft.com/office/officeart/2016/7/layout/LinearBlockProcessNumbered"/>
    <dgm:cxn modelId="{7FECEE12-D1C8-48B8-AD48-94B47407644A}" type="presParOf" srcId="{DA4C4103-C4BA-49E7-BF48-5BC5EC27B3C0}" destId="{D5AFFF68-36A0-43A3-AC18-1A26C5B2ED56}" srcOrd="0" destOrd="0" presId="urn:microsoft.com/office/officeart/2016/7/layout/LinearBlockProcessNumbered"/>
    <dgm:cxn modelId="{C89F8139-EB43-4F09-9F89-D6AFD1E7C24F}" type="presParOf" srcId="{DA4C4103-C4BA-49E7-BF48-5BC5EC27B3C0}" destId="{4C0355CD-3D03-4296-8253-92DA550346D1}" srcOrd="1" destOrd="0" presId="urn:microsoft.com/office/officeart/2016/7/layout/LinearBlockProcessNumbered"/>
    <dgm:cxn modelId="{93C10C49-3CC6-42A4-9E93-FD01C548D975}" type="presParOf" srcId="{DA4C4103-C4BA-49E7-BF48-5BC5EC27B3C0}" destId="{7A4A09DD-E9FB-4C44-BFB2-82BC9D301505}" srcOrd="2" destOrd="0" presId="urn:microsoft.com/office/officeart/2016/7/layout/LinearBlockProcessNumbered"/>
    <dgm:cxn modelId="{504B8AA8-24FD-4A4B-9B42-6BD783C61C4C}" type="presParOf" srcId="{6937A8DD-42D8-4F25-B762-9F86083C48E4}" destId="{063946BC-870C-4E74-A5A2-EB6C82CB7C02}" srcOrd="3" destOrd="0" presId="urn:microsoft.com/office/officeart/2016/7/layout/LinearBlockProcessNumbered"/>
    <dgm:cxn modelId="{47D98691-B1C5-4BC4-AB2C-56E620CEB525}" type="presParOf" srcId="{6937A8DD-42D8-4F25-B762-9F86083C48E4}" destId="{FDD83E33-BB2D-43DE-9034-C478FC8FAF18}" srcOrd="4" destOrd="0" presId="urn:microsoft.com/office/officeart/2016/7/layout/LinearBlockProcessNumbered"/>
    <dgm:cxn modelId="{0BD6923C-70FB-4477-8BDB-F6000CBCB6AE}" type="presParOf" srcId="{FDD83E33-BB2D-43DE-9034-C478FC8FAF18}" destId="{975624C4-6E1C-4AE8-8DBF-7B039FF65CA8}" srcOrd="0" destOrd="0" presId="urn:microsoft.com/office/officeart/2016/7/layout/LinearBlockProcessNumbered"/>
    <dgm:cxn modelId="{6A93377F-6201-4428-8231-4F3300A3D5EB}" type="presParOf" srcId="{FDD83E33-BB2D-43DE-9034-C478FC8FAF18}" destId="{5CE98FFC-3C4F-4EAE-B89C-997D17B427DA}" srcOrd="1" destOrd="0" presId="urn:microsoft.com/office/officeart/2016/7/layout/LinearBlockProcessNumbered"/>
    <dgm:cxn modelId="{55D7468D-B8A8-47C8-96E0-06E7D2226331}" type="presParOf" srcId="{FDD83E33-BB2D-43DE-9034-C478FC8FAF18}" destId="{36DEC652-2A1F-4ABD-82C0-5C93483DE48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51D4E-E697-44EC-ACD6-1DA29C152922}">
      <dsp:nvSpPr>
        <dsp:cNvPr id="0" name=""/>
        <dsp:cNvSpPr/>
      </dsp:nvSpPr>
      <dsp:spPr>
        <a:xfrm>
          <a:off x="3222669" y="1755458"/>
          <a:ext cx="2280062" cy="39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856"/>
              </a:lnTo>
              <a:lnTo>
                <a:pt x="2280062" y="197856"/>
              </a:lnTo>
              <a:lnTo>
                <a:pt x="2280062" y="39571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34C20-CC32-4394-9A1F-17C0B89DAC9F}">
      <dsp:nvSpPr>
        <dsp:cNvPr id="0" name=""/>
        <dsp:cNvSpPr/>
      </dsp:nvSpPr>
      <dsp:spPr>
        <a:xfrm>
          <a:off x="3176949" y="1755458"/>
          <a:ext cx="91440" cy="3957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71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F6786-0A54-4551-A9DE-02613232524F}">
      <dsp:nvSpPr>
        <dsp:cNvPr id="0" name=""/>
        <dsp:cNvSpPr/>
      </dsp:nvSpPr>
      <dsp:spPr>
        <a:xfrm>
          <a:off x="942607" y="1755458"/>
          <a:ext cx="2280062" cy="395713"/>
        </a:xfrm>
        <a:custGeom>
          <a:avLst/>
          <a:gdLst/>
          <a:ahLst/>
          <a:cxnLst/>
          <a:rect l="0" t="0" r="0" b="0"/>
          <a:pathLst>
            <a:path>
              <a:moveTo>
                <a:pt x="2280062" y="0"/>
              </a:moveTo>
              <a:lnTo>
                <a:pt x="2280062" y="197856"/>
              </a:lnTo>
              <a:lnTo>
                <a:pt x="0" y="197856"/>
              </a:lnTo>
              <a:lnTo>
                <a:pt x="0" y="39571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653F4-D1FA-4705-9D3A-BF60B017ECE9}">
      <dsp:nvSpPr>
        <dsp:cNvPr id="0" name=""/>
        <dsp:cNvSpPr/>
      </dsp:nvSpPr>
      <dsp:spPr>
        <a:xfrm>
          <a:off x="2280495" y="813283"/>
          <a:ext cx="1884348" cy="942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Northern’s Academic Plan</a:t>
          </a:r>
        </a:p>
      </dsp:txBody>
      <dsp:txXfrm>
        <a:off x="2280495" y="813283"/>
        <a:ext cx="1884348" cy="942174"/>
      </dsp:txXfrm>
    </dsp:sp>
    <dsp:sp modelId="{A117CBC3-30BF-499A-B62E-C16E24D127A4}">
      <dsp:nvSpPr>
        <dsp:cNvPr id="0" name=""/>
        <dsp:cNvSpPr/>
      </dsp:nvSpPr>
      <dsp:spPr>
        <a:xfrm>
          <a:off x="432" y="2151171"/>
          <a:ext cx="1884348" cy="9421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Graduates and Students</a:t>
          </a:r>
        </a:p>
      </dsp:txBody>
      <dsp:txXfrm>
        <a:off x="432" y="2151171"/>
        <a:ext cx="1884348" cy="942174"/>
      </dsp:txXfrm>
    </dsp:sp>
    <dsp:sp modelId="{5F6541CB-2189-49ED-BAB7-950ADA742F30}">
      <dsp:nvSpPr>
        <dsp:cNvPr id="0" name=""/>
        <dsp:cNvSpPr/>
      </dsp:nvSpPr>
      <dsp:spPr>
        <a:xfrm>
          <a:off x="2280495" y="2151171"/>
          <a:ext cx="1884348" cy="9421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Educational Philosophy</a:t>
          </a:r>
        </a:p>
      </dsp:txBody>
      <dsp:txXfrm>
        <a:off x="2280495" y="2151171"/>
        <a:ext cx="1884348" cy="942174"/>
      </dsp:txXfrm>
    </dsp:sp>
    <dsp:sp modelId="{AFC038EA-75E2-487C-8455-88EDFC5BFEE3}">
      <dsp:nvSpPr>
        <dsp:cNvPr id="0" name=""/>
        <dsp:cNvSpPr/>
      </dsp:nvSpPr>
      <dsp:spPr>
        <a:xfrm>
          <a:off x="4560557" y="2151171"/>
          <a:ext cx="1884348" cy="9421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Faculty Development</a:t>
          </a:r>
        </a:p>
      </dsp:txBody>
      <dsp:txXfrm>
        <a:off x="4560557" y="2151171"/>
        <a:ext cx="1884348" cy="942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44378-DBF7-414C-AC79-655A42352B52}">
      <dsp:nvSpPr>
        <dsp:cNvPr id="0" name=""/>
        <dsp:cNvSpPr/>
      </dsp:nvSpPr>
      <dsp:spPr>
        <a:xfrm>
          <a:off x="0" y="384174"/>
          <a:ext cx="658649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87D5D-CB9C-490A-87EA-C4FFAB477729}">
      <dsp:nvSpPr>
        <dsp:cNvPr id="0" name=""/>
        <dsp:cNvSpPr/>
      </dsp:nvSpPr>
      <dsp:spPr>
        <a:xfrm>
          <a:off x="329324" y="74214"/>
          <a:ext cx="4610543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268" tIns="0" rIns="17426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Quality Learning Experiences</a:t>
          </a:r>
          <a:endParaRPr lang="en-CA" sz="2100" b="1" kern="1200" dirty="0"/>
        </a:p>
      </dsp:txBody>
      <dsp:txXfrm>
        <a:off x="359586" y="104476"/>
        <a:ext cx="4550019" cy="559396"/>
      </dsp:txXfrm>
    </dsp:sp>
    <dsp:sp modelId="{CEF1FEA9-4F2E-4F23-8A2A-07694EFC709F}">
      <dsp:nvSpPr>
        <dsp:cNvPr id="0" name=""/>
        <dsp:cNvSpPr/>
      </dsp:nvSpPr>
      <dsp:spPr>
        <a:xfrm>
          <a:off x="0" y="1336734"/>
          <a:ext cx="658649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11101-2B65-4A05-97F3-1E7F5140DCDD}">
      <dsp:nvSpPr>
        <dsp:cNvPr id="0" name=""/>
        <dsp:cNvSpPr/>
      </dsp:nvSpPr>
      <dsp:spPr>
        <a:xfrm>
          <a:off x="329324" y="1026774"/>
          <a:ext cx="4610543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268" tIns="0" rIns="17426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/>
            <a:t>Exemplary Instructional Methodology</a:t>
          </a:r>
          <a:endParaRPr lang="en-CA" sz="2100" kern="1200"/>
        </a:p>
      </dsp:txBody>
      <dsp:txXfrm>
        <a:off x="359586" y="1057036"/>
        <a:ext cx="4550019" cy="559396"/>
      </dsp:txXfrm>
    </dsp:sp>
    <dsp:sp modelId="{728B0E9D-3968-485B-ACEF-936FBFE2600D}">
      <dsp:nvSpPr>
        <dsp:cNvPr id="0" name=""/>
        <dsp:cNvSpPr/>
      </dsp:nvSpPr>
      <dsp:spPr>
        <a:xfrm>
          <a:off x="0" y="2289294"/>
          <a:ext cx="658649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F2F84-C202-4ED6-BC9F-ACD6D576BED6}">
      <dsp:nvSpPr>
        <dsp:cNvPr id="0" name=""/>
        <dsp:cNvSpPr/>
      </dsp:nvSpPr>
      <dsp:spPr>
        <a:xfrm>
          <a:off x="329324" y="1979334"/>
          <a:ext cx="4610543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268" tIns="0" rIns="17426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/>
            <a:t>360</a:t>
          </a:r>
          <a:r>
            <a:rPr lang="en-CA" sz="2100" b="1" kern="1200" baseline="30000" dirty="0"/>
            <a:t>0</a:t>
          </a:r>
          <a:r>
            <a:rPr lang="en-CA" sz="2100" b="1" kern="1200" dirty="0"/>
            <a:t> Student/Graduate Support</a:t>
          </a:r>
          <a:endParaRPr lang="en-CA" sz="2100" kern="1200" dirty="0"/>
        </a:p>
      </dsp:txBody>
      <dsp:txXfrm>
        <a:off x="359586" y="2009596"/>
        <a:ext cx="4550019" cy="559396"/>
      </dsp:txXfrm>
    </dsp:sp>
    <dsp:sp modelId="{8F8A936F-AAEF-48C9-89C5-D38A5FAF369C}">
      <dsp:nvSpPr>
        <dsp:cNvPr id="0" name=""/>
        <dsp:cNvSpPr/>
      </dsp:nvSpPr>
      <dsp:spPr>
        <a:xfrm>
          <a:off x="0" y="3241854"/>
          <a:ext cx="658649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592CF-AF96-4A0D-AA6D-62891AF2B55D}">
      <dsp:nvSpPr>
        <dsp:cNvPr id="0" name=""/>
        <dsp:cNvSpPr/>
      </dsp:nvSpPr>
      <dsp:spPr>
        <a:xfrm>
          <a:off x="329324" y="2931894"/>
          <a:ext cx="4610543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268" tIns="0" rIns="17426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CA" sz="2100" b="1" kern="1200" dirty="0"/>
            <a:t>Continuous Faculty Development</a:t>
          </a:r>
          <a:endParaRPr lang="en-CA" sz="2100" kern="1200" dirty="0"/>
        </a:p>
      </dsp:txBody>
      <dsp:txXfrm>
        <a:off x="359586" y="2962156"/>
        <a:ext cx="4550019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75155-80DE-4321-AE67-1A2221E8CEC7}">
      <dsp:nvSpPr>
        <dsp:cNvPr id="0" name=""/>
        <dsp:cNvSpPr/>
      </dsp:nvSpPr>
      <dsp:spPr>
        <a:xfrm>
          <a:off x="644846" y="239949"/>
          <a:ext cx="691031" cy="6910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3EF65-EF56-494C-B1B4-28A9D304B95D}">
      <dsp:nvSpPr>
        <dsp:cNvPr id="0" name=""/>
        <dsp:cNvSpPr/>
      </dsp:nvSpPr>
      <dsp:spPr>
        <a:xfrm>
          <a:off x="3174" y="1072584"/>
          <a:ext cx="1974375" cy="29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Ease of Use</a:t>
          </a:r>
        </a:p>
      </dsp:txBody>
      <dsp:txXfrm>
        <a:off x="3174" y="1072584"/>
        <a:ext cx="1974375" cy="296156"/>
      </dsp:txXfrm>
    </dsp:sp>
    <dsp:sp modelId="{90126D10-9602-43D7-AEFA-924155C44299}">
      <dsp:nvSpPr>
        <dsp:cNvPr id="0" name=""/>
        <dsp:cNvSpPr/>
      </dsp:nvSpPr>
      <dsp:spPr>
        <a:xfrm>
          <a:off x="3174" y="1434603"/>
          <a:ext cx="1974375" cy="2098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Technologies, tools, resources, and design will be </a:t>
          </a:r>
          <a:r>
            <a:rPr lang="en-CA" sz="1600" b="1" kern="1200"/>
            <a:t>intuitive, valuable, and simple</a:t>
          </a:r>
          <a:r>
            <a:rPr lang="en-CA" sz="1600" kern="1200"/>
            <a:t>, with a goal of ultimately becoming transparent in the learning process.</a:t>
          </a:r>
          <a:endParaRPr lang="en-US" sz="1600" kern="1200"/>
        </a:p>
      </dsp:txBody>
      <dsp:txXfrm>
        <a:off x="3174" y="1434603"/>
        <a:ext cx="1974375" cy="2098456"/>
      </dsp:txXfrm>
    </dsp:sp>
    <dsp:sp modelId="{DB013996-69BF-46CB-8658-6C0227816882}">
      <dsp:nvSpPr>
        <dsp:cNvPr id="0" name=""/>
        <dsp:cNvSpPr/>
      </dsp:nvSpPr>
      <dsp:spPr>
        <a:xfrm>
          <a:off x="2964736" y="239949"/>
          <a:ext cx="691031" cy="6910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650FD-C160-4FCA-AECB-102D265F1EB6}">
      <dsp:nvSpPr>
        <dsp:cNvPr id="0" name=""/>
        <dsp:cNvSpPr/>
      </dsp:nvSpPr>
      <dsp:spPr>
        <a:xfrm>
          <a:off x="2323064" y="1072584"/>
          <a:ext cx="1974375" cy="29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2100" kern="1200"/>
            <a:t>Student-Centered</a:t>
          </a:r>
          <a:r>
            <a:rPr lang="en-CA" sz="2100" i="0" u="none" kern="1200"/>
            <a:t> </a:t>
          </a:r>
          <a:endParaRPr lang="en-US" sz="2100" i="0" u="none" kern="1200"/>
        </a:p>
      </dsp:txBody>
      <dsp:txXfrm>
        <a:off x="2323064" y="1072584"/>
        <a:ext cx="1974375" cy="296156"/>
      </dsp:txXfrm>
    </dsp:sp>
    <dsp:sp modelId="{CEDB9843-9A22-4145-88A4-FC9B24E91041}">
      <dsp:nvSpPr>
        <dsp:cNvPr id="0" name=""/>
        <dsp:cNvSpPr/>
      </dsp:nvSpPr>
      <dsp:spPr>
        <a:xfrm>
          <a:off x="2323064" y="1434603"/>
          <a:ext cx="1974375" cy="2098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Effective digital design and engagement is </a:t>
          </a:r>
          <a:r>
            <a:rPr lang="en-CA" sz="1600" b="1" kern="1200"/>
            <a:t>not a one-size fits all approach. </a:t>
          </a:r>
          <a:r>
            <a:rPr lang="en-CA" sz="1600" kern="1200"/>
            <a:t>All choices will be informed through the lens of student success and engagement.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323064" y="1434603"/>
        <a:ext cx="1974375" cy="2098456"/>
      </dsp:txXfrm>
    </dsp:sp>
    <dsp:sp modelId="{CA3AA908-625E-4781-8794-56B0F7EA1188}">
      <dsp:nvSpPr>
        <dsp:cNvPr id="0" name=""/>
        <dsp:cNvSpPr/>
      </dsp:nvSpPr>
      <dsp:spPr>
        <a:xfrm>
          <a:off x="5284627" y="239949"/>
          <a:ext cx="691031" cy="6910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385B0-4C08-4A4F-B5C6-510ECEFA8313}">
      <dsp:nvSpPr>
        <dsp:cNvPr id="0" name=""/>
        <dsp:cNvSpPr/>
      </dsp:nvSpPr>
      <dsp:spPr>
        <a:xfrm>
          <a:off x="4642955" y="1072584"/>
          <a:ext cx="1974375" cy="29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Evolving</a:t>
          </a:r>
        </a:p>
      </dsp:txBody>
      <dsp:txXfrm>
        <a:off x="4642955" y="1072584"/>
        <a:ext cx="1974375" cy="296156"/>
      </dsp:txXfrm>
    </dsp:sp>
    <dsp:sp modelId="{D5FC1779-6443-410D-AE41-A989ED007DFA}">
      <dsp:nvSpPr>
        <dsp:cNvPr id="0" name=""/>
        <dsp:cNvSpPr/>
      </dsp:nvSpPr>
      <dsp:spPr>
        <a:xfrm>
          <a:off x="4642955" y="1434603"/>
          <a:ext cx="1974375" cy="2098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>
            <a:lnSpc>
              <a:spcPct val="90000"/>
            </a:lnSpc>
            <a:spcBef>
              <a:spcPct val="0"/>
            </a:spcBef>
            <a:buNone/>
          </a:pPr>
          <a:r>
            <a:rPr lang="en-CA" sz="1600" kern="1200"/>
            <a:t>Learning is dynamic and use of tools, technology and design </a:t>
          </a:r>
          <a:r>
            <a:rPr lang="en-CA" sz="1600" b="1" kern="1200"/>
            <a:t>may change and develop as student needs are revealed </a:t>
          </a:r>
          <a:r>
            <a:rPr lang="en-CA" sz="1600" kern="1200"/>
            <a:t>and newer technologies become mainstream.</a:t>
          </a:r>
        </a:p>
        <a:p>
          <a:pPr marL="57150" lvl="0" indent="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kern="1200"/>
        </a:p>
      </dsp:txBody>
      <dsp:txXfrm>
        <a:off x="4642955" y="1434603"/>
        <a:ext cx="1974375" cy="20984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CD6EA-F9F8-46B7-BB2C-14C62F9BA50F}">
      <dsp:nvSpPr>
        <dsp:cNvPr id="0" name=""/>
        <dsp:cNvSpPr/>
      </dsp:nvSpPr>
      <dsp:spPr>
        <a:xfrm>
          <a:off x="0" y="2267"/>
          <a:ext cx="9616273" cy="11493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E4373-F054-48C7-B8C9-935B11B756CA}">
      <dsp:nvSpPr>
        <dsp:cNvPr id="0" name=""/>
        <dsp:cNvSpPr/>
      </dsp:nvSpPr>
      <dsp:spPr>
        <a:xfrm>
          <a:off x="347692" y="260882"/>
          <a:ext cx="632168" cy="6321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A1254-7EC5-4CD8-A2A7-61C9EEDEA759}">
      <dsp:nvSpPr>
        <dsp:cNvPr id="0" name=""/>
        <dsp:cNvSpPr/>
      </dsp:nvSpPr>
      <dsp:spPr>
        <a:xfrm>
          <a:off x="1327553" y="2267"/>
          <a:ext cx="8288719" cy="1149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44" tIns="121644" rIns="121644" bIns="1216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1.  What is UDL?</a:t>
          </a:r>
          <a:endParaRPr lang="en-US" sz="2200" kern="1200"/>
        </a:p>
      </dsp:txBody>
      <dsp:txXfrm>
        <a:off x="1327553" y="2267"/>
        <a:ext cx="8288719" cy="1149396"/>
      </dsp:txXfrm>
    </dsp:sp>
    <dsp:sp modelId="{61BBC181-2B67-497D-8413-C4167E14C269}">
      <dsp:nvSpPr>
        <dsp:cNvPr id="0" name=""/>
        <dsp:cNvSpPr/>
      </dsp:nvSpPr>
      <dsp:spPr>
        <a:xfrm>
          <a:off x="0" y="1439013"/>
          <a:ext cx="9616273" cy="11493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B9125-C42E-4A46-AB1F-D04C79AD89FB}">
      <dsp:nvSpPr>
        <dsp:cNvPr id="0" name=""/>
        <dsp:cNvSpPr/>
      </dsp:nvSpPr>
      <dsp:spPr>
        <a:xfrm>
          <a:off x="347692" y="1697627"/>
          <a:ext cx="632168" cy="6321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178BC-0ACB-43A4-B350-AA4CDFD0518F}">
      <dsp:nvSpPr>
        <dsp:cNvPr id="0" name=""/>
        <dsp:cNvSpPr/>
      </dsp:nvSpPr>
      <dsp:spPr>
        <a:xfrm>
          <a:off x="1327553" y="1439013"/>
          <a:ext cx="8288719" cy="1149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44" tIns="121644" rIns="121644" bIns="1216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2. Why UDL at Northern?</a:t>
          </a:r>
          <a:endParaRPr lang="en-US" sz="2200" kern="1200" dirty="0"/>
        </a:p>
      </dsp:txBody>
      <dsp:txXfrm>
        <a:off x="1327553" y="1439013"/>
        <a:ext cx="8288719" cy="1149396"/>
      </dsp:txXfrm>
    </dsp:sp>
    <dsp:sp modelId="{4893CE0E-D8CF-4843-AF95-0955ED08EDE8}">
      <dsp:nvSpPr>
        <dsp:cNvPr id="0" name=""/>
        <dsp:cNvSpPr/>
      </dsp:nvSpPr>
      <dsp:spPr>
        <a:xfrm>
          <a:off x="0" y="2875759"/>
          <a:ext cx="9616273" cy="11493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494FF-32BB-4DDC-B4C6-0B536019B397}">
      <dsp:nvSpPr>
        <dsp:cNvPr id="0" name=""/>
        <dsp:cNvSpPr/>
      </dsp:nvSpPr>
      <dsp:spPr>
        <a:xfrm>
          <a:off x="347692" y="3134373"/>
          <a:ext cx="632168" cy="6321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76204-2B28-4C52-8B15-E64672FFD7FC}">
      <dsp:nvSpPr>
        <dsp:cNvPr id="0" name=""/>
        <dsp:cNvSpPr/>
      </dsp:nvSpPr>
      <dsp:spPr>
        <a:xfrm>
          <a:off x="1327553" y="2875759"/>
          <a:ext cx="8288719" cy="1149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44" tIns="121644" rIns="121644" bIns="1216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3. The UDL Principles</a:t>
          </a:r>
          <a:endParaRPr lang="en-US" sz="2200" kern="1200" dirty="0"/>
        </a:p>
      </dsp:txBody>
      <dsp:txXfrm>
        <a:off x="1327553" y="2875759"/>
        <a:ext cx="8288719" cy="1149396"/>
      </dsp:txXfrm>
    </dsp:sp>
    <dsp:sp modelId="{D4DEB866-A588-465C-93D7-305DD87E8F5C}">
      <dsp:nvSpPr>
        <dsp:cNvPr id="0" name=""/>
        <dsp:cNvSpPr/>
      </dsp:nvSpPr>
      <dsp:spPr>
        <a:xfrm>
          <a:off x="0" y="4312505"/>
          <a:ext cx="9616273" cy="11493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415BE-55A8-4275-9CA0-D34369CF6B15}">
      <dsp:nvSpPr>
        <dsp:cNvPr id="0" name=""/>
        <dsp:cNvSpPr/>
      </dsp:nvSpPr>
      <dsp:spPr>
        <a:xfrm>
          <a:off x="347692" y="4571119"/>
          <a:ext cx="632168" cy="632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64525-546E-4127-9E60-F55B0DC8B938}">
      <dsp:nvSpPr>
        <dsp:cNvPr id="0" name=""/>
        <dsp:cNvSpPr/>
      </dsp:nvSpPr>
      <dsp:spPr>
        <a:xfrm>
          <a:off x="1327553" y="4312505"/>
          <a:ext cx="8288719" cy="1149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44" tIns="121644" rIns="121644" bIns="1216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 How can I get started?</a:t>
          </a:r>
        </a:p>
      </dsp:txBody>
      <dsp:txXfrm>
        <a:off x="1327553" y="4312505"/>
        <a:ext cx="8288719" cy="114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48034-A27F-4F75-84F7-BE8C208002D6}">
      <dsp:nvSpPr>
        <dsp:cNvPr id="0" name=""/>
        <dsp:cNvSpPr/>
      </dsp:nvSpPr>
      <dsp:spPr>
        <a:xfrm>
          <a:off x="228107" y="2079"/>
          <a:ext cx="4188645" cy="41886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UDL considers barriers for students and attempts to reduce or remove them.</a:t>
          </a:r>
        </a:p>
      </dsp:txBody>
      <dsp:txXfrm>
        <a:off x="841520" y="615492"/>
        <a:ext cx="2961819" cy="2961819"/>
      </dsp:txXfrm>
    </dsp:sp>
    <dsp:sp modelId="{8021B75D-3335-40CA-A32A-C6E461850C02}">
      <dsp:nvSpPr>
        <dsp:cNvPr id="0" name=""/>
        <dsp:cNvSpPr/>
      </dsp:nvSpPr>
      <dsp:spPr>
        <a:xfrm rot="5400000">
          <a:off x="4762316" y="1541406"/>
          <a:ext cx="1466025" cy="110999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01E35-2DB5-47F8-97DE-CA18FBC266E1}">
      <dsp:nvSpPr>
        <dsp:cNvPr id="0" name=""/>
        <dsp:cNvSpPr/>
      </dsp:nvSpPr>
      <dsp:spPr>
        <a:xfrm>
          <a:off x="6511075" y="2079"/>
          <a:ext cx="4188645" cy="41886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What are some barriers to consider?</a:t>
          </a:r>
        </a:p>
      </dsp:txBody>
      <dsp:txXfrm>
        <a:off x="7124488" y="615492"/>
        <a:ext cx="2961819" cy="29618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67C93-6975-44A0-9907-E9142D04C491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C0B55-8866-40FB-80EF-D122A1A2F7C6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Inflexible deadlines</a:t>
          </a:r>
        </a:p>
      </dsp:txBody>
      <dsp:txXfrm>
        <a:off x="0" y="2492"/>
        <a:ext cx="6492875" cy="850069"/>
      </dsp:txXfrm>
    </dsp:sp>
    <dsp:sp modelId="{EDEADFB4-ECC5-4D51-A52A-D7834A7A2C14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2">
            <a:hueOff val="1273292"/>
            <a:satOff val="2160"/>
            <a:lumOff val="-78"/>
            <a:alphaOff val="0"/>
          </a:schemeClr>
        </a:solidFill>
        <a:ln w="12700" cap="flat" cmpd="sng" algn="ctr">
          <a:solidFill>
            <a:schemeClr val="accent2">
              <a:hueOff val="1273292"/>
              <a:satOff val="2160"/>
              <a:lumOff val="-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608E6-E1D1-4135-8BB2-77B5494444D4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Written assignments</a:t>
          </a:r>
        </a:p>
      </dsp:txBody>
      <dsp:txXfrm>
        <a:off x="0" y="852561"/>
        <a:ext cx="6492875" cy="850069"/>
      </dsp:txXfrm>
    </dsp:sp>
    <dsp:sp modelId="{E648D5F7-3C12-45DF-ADE4-D6CAA5112209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2546585"/>
            <a:satOff val="4320"/>
            <a:lumOff val="-157"/>
            <a:alphaOff val="0"/>
          </a:schemeClr>
        </a:solidFill>
        <a:ln w="12700" cap="flat" cmpd="sng" algn="ctr">
          <a:solidFill>
            <a:schemeClr val="accent2">
              <a:hueOff val="2546585"/>
              <a:satOff val="4320"/>
              <a:lumOff val="-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F4208-344E-4D57-9BA9-19DD657CD621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High stake assessments </a:t>
          </a:r>
        </a:p>
      </dsp:txBody>
      <dsp:txXfrm>
        <a:off x="0" y="1702630"/>
        <a:ext cx="6492875" cy="850069"/>
      </dsp:txXfrm>
    </dsp:sp>
    <dsp:sp modelId="{6992127F-1412-4D4C-B00F-F80B16BB007C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2">
            <a:hueOff val="3819877"/>
            <a:satOff val="6480"/>
            <a:lumOff val="-235"/>
            <a:alphaOff val="0"/>
          </a:schemeClr>
        </a:solidFill>
        <a:ln w="12700" cap="flat" cmpd="sng" algn="ctr">
          <a:solidFill>
            <a:schemeClr val="accent2">
              <a:hueOff val="3819877"/>
              <a:satOff val="6480"/>
              <a:lumOff val="-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F9A45-A2D9-406B-8FE9-EA25FCF7E93E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Limited choice on materials</a:t>
          </a:r>
        </a:p>
      </dsp:txBody>
      <dsp:txXfrm>
        <a:off x="0" y="2552699"/>
        <a:ext cx="6492875" cy="850069"/>
      </dsp:txXfrm>
    </dsp:sp>
    <dsp:sp modelId="{A0D02323-9CE9-41AD-94EC-9DA90FFA7857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5093169"/>
            <a:satOff val="8640"/>
            <a:lumOff val="-314"/>
            <a:alphaOff val="0"/>
          </a:schemeClr>
        </a:solidFill>
        <a:ln w="12700" cap="flat" cmpd="sng" algn="ctr">
          <a:solidFill>
            <a:schemeClr val="accent2">
              <a:hueOff val="5093169"/>
              <a:satOff val="8640"/>
              <a:lumOff val="-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3DB9F-49CE-4E1E-8D18-147B4EBD63DA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Limited representation of diverse voices</a:t>
          </a:r>
        </a:p>
      </dsp:txBody>
      <dsp:txXfrm>
        <a:off x="0" y="3402769"/>
        <a:ext cx="6492875" cy="850069"/>
      </dsp:txXfrm>
    </dsp:sp>
    <dsp:sp modelId="{E8F2DF58-8DBE-4015-AE0E-BA12A180FC85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8294A-E603-4F8A-BC3D-91584354887E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Participation requiring oral communication</a:t>
          </a:r>
        </a:p>
      </dsp:txBody>
      <dsp:txXfrm>
        <a:off x="0" y="4252838"/>
        <a:ext cx="6492875" cy="8500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8855B-5E10-4DE8-A3F0-25D1A33C46B3}">
      <dsp:nvSpPr>
        <dsp:cNvPr id="0" name=""/>
        <dsp:cNvSpPr/>
      </dsp:nvSpPr>
      <dsp:spPr>
        <a:xfrm>
          <a:off x="853" y="21822"/>
          <a:ext cx="3457633" cy="4149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Provide ample time for online assignments to allow for technical malfunction. </a:t>
          </a:r>
          <a:endParaRPr lang="en-US" sz="1800" kern="1200"/>
        </a:p>
      </dsp:txBody>
      <dsp:txXfrm>
        <a:off x="853" y="1681486"/>
        <a:ext cx="3457633" cy="2489496"/>
      </dsp:txXfrm>
    </dsp:sp>
    <dsp:sp modelId="{06CD80D8-C4D9-4F1C-8DDE-2B99E06EA22D}">
      <dsp:nvSpPr>
        <dsp:cNvPr id="0" name=""/>
        <dsp:cNvSpPr/>
      </dsp:nvSpPr>
      <dsp:spPr>
        <a:xfrm>
          <a:off x="853" y="21822"/>
          <a:ext cx="3457633" cy="16596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53" y="21822"/>
        <a:ext cx="3457633" cy="1659664"/>
      </dsp:txXfrm>
    </dsp:sp>
    <dsp:sp modelId="{D5AFFF68-36A0-43A3-AC18-1A26C5B2ED56}">
      <dsp:nvSpPr>
        <dsp:cNvPr id="0" name=""/>
        <dsp:cNvSpPr/>
      </dsp:nvSpPr>
      <dsp:spPr>
        <a:xfrm>
          <a:off x="3735097" y="21822"/>
          <a:ext cx="3457633" cy="4149160"/>
        </a:xfrm>
        <a:prstGeom prst="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Create a welcoming class environment. Learn students' names, if possible, and use their names when calling on them. Arrive early to class and greet students as they enter. Stay a few minutes after to take questions. </a:t>
          </a:r>
          <a:endParaRPr lang="en-US" sz="1800" kern="1200"/>
        </a:p>
      </dsp:txBody>
      <dsp:txXfrm>
        <a:off x="3735097" y="1681486"/>
        <a:ext cx="3457633" cy="2489496"/>
      </dsp:txXfrm>
    </dsp:sp>
    <dsp:sp modelId="{4C0355CD-3D03-4296-8253-92DA550346D1}">
      <dsp:nvSpPr>
        <dsp:cNvPr id="0" name=""/>
        <dsp:cNvSpPr/>
      </dsp:nvSpPr>
      <dsp:spPr>
        <a:xfrm>
          <a:off x="3735097" y="21822"/>
          <a:ext cx="3457633" cy="16596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35097" y="21822"/>
        <a:ext cx="3457633" cy="1659664"/>
      </dsp:txXfrm>
    </dsp:sp>
    <dsp:sp modelId="{975624C4-6E1C-4AE8-8DBF-7B039FF65CA8}">
      <dsp:nvSpPr>
        <dsp:cNvPr id="0" name=""/>
        <dsp:cNvSpPr/>
      </dsp:nvSpPr>
      <dsp:spPr>
        <a:xfrm>
          <a:off x="7469341" y="21822"/>
          <a:ext cx="3457633" cy="4149160"/>
        </a:xfrm>
        <a:prstGeom prst="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Offer office hours in flexible formats: face-to-face, email, telephone, etc. </a:t>
          </a:r>
          <a:endParaRPr lang="en-US" sz="1800" kern="1200"/>
        </a:p>
      </dsp:txBody>
      <dsp:txXfrm>
        <a:off x="7469341" y="1681486"/>
        <a:ext cx="3457633" cy="2489496"/>
      </dsp:txXfrm>
    </dsp:sp>
    <dsp:sp modelId="{5CE98FFC-3C4F-4EAE-B89C-997D17B427DA}">
      <dsp:nvSpPr>
        <dsp:cNvPr id="0" name=""/>
        <dsp:cNvSpPr/>
      </dsp:nvSpPr>
      <dsp:spPr>
        <a:xfrm>
          <a:off x="7469341" y="21822"/>
          <a:ext cx="3457633" cy="16596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469341" y="21822"/>
        <a:ext cx="3457633" cy="1659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1/4/2023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1/4/2023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3404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6209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535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0E22C-4CF0-4BA5-BE36-80057E0B31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02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0E22C-4CF0-4BA5-BE36-80057E0B31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49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could you support your students with these barriers?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0E22C-4CF0-4BA5-BE36-80057E0B31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94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 think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0E22C-4CF0-4BA5-BE36-80057E0B31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82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084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the point?  How is this going to help me in my career?</a:t>
            </a:r>
          </a:p>
          <a:p>
            <a:endParaRPr lang="en-US" dirty="0"/>
          </a:p>
          <a:p>
            <a:r>
              <a:rPr lang="en-US" dirty="0"/>
              <a:t>Community – group work is a challenging thing – make it voluntary for bonus marks….students set up a Facebook group</a:t>
            </a:r>
          </a:p>
          <a:p>
            <a:endParaRPr lang="en-US" dirty="0"/>
          </a:p>
          <a:p>
            <a:r>
              <a:rPr lang="en-US" dirty="0"/>
              <a:t>Self-reflection – after an oral presentation I ask students to submit a self reflection on what went well, what didn’t….students on placement I do the same thing.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0E22C-4CF0-4BA5-BE36-80057E0B31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71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 teams has transcript…</a:t>
            </a:r>
            <a:r>
              <a:rPr lang="en-US" dirty="0" err="1"/>
              <a:t>Youtube</a:t>
            </a:r>
            <a:r>
              <a:rPr lang="en-US" dirty="0"/>
              <a:t> has transcript but also option to slow down the speed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0E22C-4CF0-4BA5-BE36-80057E0B31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29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Oral presentation assignment – live with camera or without, pre-record and show class, pre record and just show faculty, or one on one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0E22C-4CF0-4BA5-BE36-80057E0B31D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6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3537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3997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0E22C-4CF0-4BA5-BE36-80057E0B31D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4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25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058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291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9206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2070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731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4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1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82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9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57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013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7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1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61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2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19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69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2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Category:Jersey_barriers" TargetMode="Externa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diagramData" Target="../diagrams/data2.xml"/><Relationship Id="rId5" Type="http://schemas.microsoft.com/office/2007/relationships/hdphoto" Target="../media/hdphoto1.wdp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eg"/><Relationship Id="rId3" Type="http://schemas.openxmlformats.org/officeDocument/2006/relationships/notesSlide" Target="../notesSlides/notesSlide6.xml"/><Relationship Id="rId7" Type="http://schemas.microsoft.com/office/2007/relationships/hdphoto" Target="../media/hdphoto2.wdp"/><Relationship Id="rId12" Type="http://schemas.openxmlformats.org/officeDocument/2006/relationships/image" Target="../media/image22.jf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jp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8838" y="4076057"/>
            <a:ext cx="6479629" cy="2866405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The </a:t>
            </a:r>
            <a:r>
              <a:rPr lang="en-US" dirty="0"/>
              <a:t>Learning Excellence and Innovation Department </a:t>
            </a:r>
            <a:br>
              <a:rPr lang="en-US" dirty="0"/>
            </a:br>
            <a:r>
              <a:rPr lang="en-US" b="1" dirty="0"/>
              <a:t>(LEID) </a:t>
            </a:r>
            <a:br>
              <a:rPr lang="en-US" b="1" dirty="0"/>
            </a:br>
            <a:r>
              <a:rPr lang="en-US" dirty="0"/>
              <a:t>welcomes you to Northern College! </a:t>
            </a:r>
            <a:br>
              <a:rPr lang="en-CA" dirty="0"/>
            </a:br>
            <a:endParaRPr lang="en-US" dirty="0">
              <a:cs typeface="Calibri Light"/>
            </a:endParaRPr>
          </a:p>
        </p:txBody>
      </p:sp>
      <p:pic>
        <p:nvPicPr>
          <p:cNvPr id="8" name="Picture 3" descr="Light bulb on yellow background with sketched light beams and cord">
            <a:extLst>
              <a:ext uri="{FF2B5EF4-FFF2-40B4-BE49-F238E27FC236}">
                <a16:creationId xmlns:a16="http://schemas.microsoft.com/office/drawing/2014/main" id="{033E1218-D7BC-4560-A34E-F42D89DD07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443" r="10118" b="3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38DC3B0-2CF0-4381-95CE-D8B98BE9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Lance Males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Faculty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2585B7-ADC7-44EB-970A-7BC0A1D1674A}"/>
              </a:ext>
            </a:extLst>
          </p:cNvPr>
          <p:cNvSpPr txBox="1">
            <a:spLocks/>
          </p:cNvSpPr>
          <p:nvPr/>
        </p:nvSpPr>
        <p:spPr>
          <a:xfrm>
            <a:off x="5387009" y="3603160"/>
            <a:ext cx="5471529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>
                <a:latin typeface="+mn-lt"/>
                <a:ea typeface="+mn-ea"/>
                <a:cs typeface="+mn-cs"/>
              </a:rPr>
              <a:t>Timmins Campus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latin typeface="+mn-lt"/>
                <a:ea typeface="+mn-ea"/>
                <a:cs typeface="+mn-cs"/>
              </a:rPr>
              <a:t>malesl@northern.on.ca</a:t>
            </a:r>
            <a:br>
              <a:rPr lang="en-US" sz="3600" dirty="0">
                <a:latin typeface="+mn-lt"/>
                <a:ea typeface="+mn-ea"/>
                <a:cs typeface="+mn-cs"/>
              </a:rPr>
            </a:br>
            <a:endParaRPr lang="en-US" sz="36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erson wearing sunglasses and a red hat&#10;&#10;Description automatically generated with low confidence">
            <a:extLst>
              <a:ext uri="{FF2B5EF4-FFF2-40B4-BE49-F238E27FC236}">
                <a16:creationId xmlns:a16="http://schemas.microsoft.com/office/drawing/2014/main" id="{9A6DDB6E-8F8D-4ADF-96F1-E3BA11AF8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2" y="2543175"/>
            <a:ext cx="2878832" cy="3838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114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23020F-39B0-4799-A0B7-130614F2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Kayode Arowolo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Faculty</a:t>
            </a:r>
            <a:endParaRPr lang="en-CA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9861A-6D0D-4C3E-B1BF-A9C8C12D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679" y="3580766"/>
            <a:ext cx="5471529" cy="3563159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600" dirty="0"/>
              <a:t>Timmins Campus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600" dirty="0"/>
              <a:t>arolowo@northern.on.ca</a:t>
            </a:r>
            <a:endParaRPr lang="en-CA" sz="3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F93F26-5CEE-4018-9E15-1271365A0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812" y="2354089"/>
            <a:ext cx="2884171" cy="4149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4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23020F-39B0-4799-A0B7-130614F2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Jennifer Huggins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Faculty</a:t>
            </a:r>
            <a:endParaRPr lang="en-CA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9861A-6D0D-4C3E-B1BF-A9C8C12D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309" y="3180716"/>
            <a:ext cx="5471529" cy="3563159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600" dirty="0"/>
              <a:t>Timmins Campus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600" dirty="0"/>
              <a:t>hugginsj@northern.on.ca</a:t>
            </a:r>
            <a:endParaRPr lang="en-CA" sz="3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E1CFB3A-CB39-431D-A3E5-AF2257CA00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91"/>
          <a:stretch/>
        </p:blipFill>
        <p:spPr>
          <a:xfrm rot="5400000">
            <a:off x="1392833" y="2550995"/>
            <a:ext cx="3815637" cy="379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542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23020F-39B0-4799-A0B7-130614F2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Janna Duval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Instructional Designer</a:t>
            </a:r>
            <a:endParaRPr lang="en-CA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9861A-6D0D-4C3E-B1BF-A9C8C12D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309" y="3180716"/>
            <a:ext cx="5471529" cy="3563159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CA" sz="3600" dirty="0"/>
              <a:t>Haileybury Campus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600" dirty="0"/>
              <a:t>duvalj@northern.on.ca</a:t>
            </a:r>
            <a:endParaRPr lang="en-CA" sz="3600" dirty="0"/>
          </a:p>
        </p:txBody>
      </p:sp>
      <p:pic>
        <p:nvPicPr>
          <p:cNvPr id="19" name="Picture 18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26AB702-F92B-4CB5-9BA6-12B7D6C75E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59" y="2822138"/>
            <a:ext cx="2618888" cy="281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14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23020F-39B0-4799-A0B7-130614F2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Angela Bourgeois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Audio Video Systems and Learning Technologist</a:t>
            </a:r>
            <a:endParaRPr lang="en-CA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9861A-6D0D-4C3E-B1BF-A9C8C12D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309" y="3180716"/>
            <a:ext cx="5471529" cy="3563159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CA" sz="3600" dirty="0"/>
              <a:t>Timmins Campus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600" dirty="0"/>
              <a:t>bourgeoisa@northern.on.ca</a:t>
            </a:r>
            <a:endParaRPr lang="en-CA" sz="3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1C4A80-642A-4CE1-9DC6-CB4EB1F0F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273" y="2653293"/>
            <a:ext cx="2178764" cy="325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402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23020F-39B0-4799-A0B7-130614F2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003" y="952061"/>
            <a:ext cx="1030652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Shannon Johnston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CA" sz="4000" b="1" dirty="0">
                <a:solidFill>
                  <a:srgbClr val="FFFFFF"/>
                </a:solidFill>
              </a:rPr>
              <a:t>Educational Applications Systems Analyst</a:t>
            </a:r>
            <a:br>
              <a:rPr lang="en-CA" sz="4000" b="1" dirty="0">
                <a:solidFill>
                  <a:srgbClr val="FFFFFF"/>
                </a:solidFill>
              </a:rPr>
            </a:br>
            <a:endParaRPr lang="en-CA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9861A-6D0D-4C3E-B1BF-A9C8C12D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309" y="3180716"/>
            <a:ext cx="5471529" cy="3563159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CA" sz="3600" dirty="0"/>
              <a:t>Timmins Campus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600" dirty="0"/>
              <a:t>Johnstons@northern.on.ca</a:t>
            </a:r>
            <a:endParaRPr lang="en-CA" sz="3600" dirty="0"/>
          </a:p>
        </p:txBody>
      </p:sp>
      <p:pic>
        <p:nvPicPr>
          <p:cNvPr id="18" name="Picture 17" descr="A picture containing wall, person, person, indoor&#10;&#10;Description automatically generated">
            <a:extLst>
              <a:ext uri="{FF2B5EF4-FFF2-40B4-BE49-F238E27FC236}">
                <a16:creationId xmlns:a16="http://schemas.microsoft.com/office/drawing/2014/main" id="{09F52CB9-1749-44C3-B7B5-1BDA0D176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55" y="3170852"/>
            <a:ext cx="2592000" cy="3019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9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23020F-39B0-4799-A0B7-130614F2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80" y="1052513"/>
            <a:ext cx="1030652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Shannon Arsenault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CA" sz="4000" b="1" dirty="0">
                <a:solidFill>
                  <a:srgbClr val="FFFFFF"/>
                </a:solidFill>
              </a:rPr>
              <a:t>Senior Library Technician</a:t>
            </a:r>
            <a:br>
              <a:rPr lang="en-CA" sz="4000" b="1" dirty="0">
                <a:solidFill>
                  <a:srgbClr val="FFFFFF"/>
                </a:solidFill>
              </a:rPr>
            </a:br>
            <a:endParaRPr lang="en-CA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9861A-6D0D-4C3E-B1BF-A9C8C12D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307" y="3664728"/>
            <a:ext cx="5471529" cy="3563159"/>
          </a:xfrm>
          <a:ln>
            <a:noFill/>
          </a:ln>
          <a:effectLst>
            <a:softEdge rad="112500"/>
          </a:effectLst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CA" sz="3600" dirty="0"/>
              <a:t>Timmins Campus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600" dirty="0"/>
              <a:t>arsenaults@northern.on.ca</a:t>
            </a:r>
            <a:endParaRPr lang="en-CA" sz="3600" dirty="0"/>
          </a:p>
        </p:txBody>
      </p:sp>
      <p:pic>
        <p:nvPicPr>
          <p:cNvPr id="19" name="Picture 1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E296388-B345-42B5-8090-2EFD2C8318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92" y="3180716"/>
            <a:ext cx="3552000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13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BD109-BD1F-4A19-AC81-00418E0B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tuned…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3190A-F93C-4AB9-AF51-38ED73A57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2276474"/>
            <a:ext cx="92887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Weekly “New at Northern Bulletin”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Monthly PD opportunities</a:t>
            </a:r>
          </a:p>
          <a:p>
            <a:pPr marL="0" indent="0">
              <a:buNone/>
            </a:pPr>
            <a:r>
              <a:rPr lang="en-US" dirty="0"/>
              <a:t>	-in-house</a:t>
            </a:r>
          </a:p>
          <a:p>
            <a:pPr marL="0" indent="0">
              <a:buNone/>
            </a:pPr>
            <a:r>
              <a:rPr lang="en-US" dirty="0"/>
              <a:t>	-through MCCM (Multi-College Collaboration Model)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Information Sharing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CD834-676A-4A62-976A-CBE990C5D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2594">
            <a:off x="7475128" y="573390"/>
            <a:ext cx="3986019" cy="36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33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A7ED465E-3567-4481-B3ED-63F86B77C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E4394-8151-400D-99EA-EBD76DFC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Contact us!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0A151-3439-4FB7-8BF8-4E9CA1F5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5403" y="4629234"/>
            <a:ext cx="344576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leid@northern.on.ca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07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Light bulb on yellow background with sketched light beams and cord">
            <a:extLst>
              <a:ext uri="{FF2B5EF4-FFF2-40B4-BE49-F238E27FC236}">
                <a16:creationId xmlns:a16="http://schemas.microsoft.com/office/drawing/2014/main" id="{033E1218-D7BC-4560-A34E-F42D89DD07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30" t="9091" r="2801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cs typeface="Calibri Light"/>
              </a:rPr>
              <a:t>Universal Design for Learning -  An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8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3856-2779-4EF8-B999-FD76FAF1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b="1" dirty="0"/>
              <a:t>Who are we?</a:t>
            </a:r>
            <a:br>
              <a:rPr lang="en-US" dirty="0"/>
            </a:br>
            <a:r>
              <a:rPr lang="en-US" dirty="0"/>
              <a:t>(in 5 minutes or less!)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B09DE-5AFD-4FF6-AE8B-FB7039FEF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25527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/>
              </a:rPr>
              <a:t>The Learning Excellence and Innovation Department (LEID) is positioned in the Academic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ivision at Northern College and provides operational leadership in support of a variety of projects related to quality assurance, teaching and learning.</a:t>
            </a:r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8467D174-8E7F-42B0-8ED5-D17A362ED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05" r="3537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4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3DE0-0E77-4EB8-BA3E-D777383D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046" y="111874"/>
            <a:ext cx="4133560" cy="737358"/>
          </a:xfrm>
        </p:spPr>
        <p:txBody>
          <a:bodyPr>
            <a:normAutofit/>
          </a:bodyPr>
          <a:lstStyle/>
          <a:p>
            <a:r>
              <a:rPr lang="en-US" dirty="0"/>
              <a:t>Today's Session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7C4F63-8117-47D3-8E1C-7509A6F49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454435"/>
              </p:ext>
            </p:extLst>
          </p:nvPr>
        </p:nvGraphicFramePr>
        <p:xfrm>
          <a:off x="974690" y="1070296"/>
          <a:ext cx="9616273" cy="5464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13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9917-D199-4B97-B1DE-AA6860ED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433990"/>
            <a:ext cx="10515600" cy="1325563"/>
          </a:xfrm>
        </p:spPr>
        <p:txBody>
          <a:bodyPr/>
          <a:lstStyle/>
          <a:p>
            <a:r>
              <a:rPr lang="en-US" dirty="0"/>
              <a:t>The history of UDL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9BA83-2A20-4E02-9E6F-1AFC0F77C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9060361" cy="36012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UDL is the acronym for Universal Design for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UDL </a:t>
            </a:r>
            <a:r>
              <a:rPr lang="en-US" dirty="0">
                <a:ea typeface="+mn-lt"/>
                <a:cs typeface="+mn-lt"/>
              </a:rPr>
              <a:t>comes from the architectural design principles of Universal Design (UD).  This principle was created to try to reduce barriers and increase access for all the “built” world. 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UDL was often referred to as UID.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40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2DBFF4-A15D-42E8-B0F4-DAE505386904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>
                <a:latin typeface="+mj-lt"/>
                <a:ea typeface="+mj-ea"/>
                <a:cs typeface="+mj-cs"/>
              </a:rPr>
              <a:t>UDL is making education more accessible for ALL.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E1284-0E62-4A9B-9AEF-9407C8DA40E2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Universal Design for Learning (UDL) is a research-based framework for designing curricula—that is, educational goals, methods, materials, and assessments—that enable all individuals to gain knowledge, skills, and </a:t>
            </a:r>
            <a:r>
              <a:rPr lang="en-US" sz="2400" dirty="0">
                <a:highlight>
                  <a:srgbClr val="FFFF00"/>
                </a:highlight>
              </a:rPr>
              <a:t>enthusiasm for learning</a:t>
            </a:r>
            <a:r>
              <a:rPr lang="en-US" sz="2400" dirty="0"/>
              <a:t>. This is accomplished by simultaneously providing rich supports for learning and reducing barriers to the curriculum, while maintaining high achievement standards for all students.</a:t>
            </a:r>
          </a:p>
        </p:txBody>
      </p:sp>
      <p:pic>
        <p:nvPicPr>
          <p:cNvPr id="9" name="Picture 8" descr="White bulbs with a yellow one standing out">
            <a:extLst>
              <a:ext uri="{FF2B5EF4-FFF2-40B4-BE49-F238E27FC236}">
                <a16:creationId xmlns:a16="http://schemas.microsoft.com/office/drawing/2014/main" id="{A148ECEE-2775-4B2C-BA19-913FB80F99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05" r="3537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42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5C970A-31BC-47C4-A9E0-24FB97C54A2A}"/>
              </a:ext>
            </a:extLst>
          </p:cNvPr>
          <p:cNvPicPr/>
          <p:nvPr/>
        </p:nvPicPr>
        <p:blipFill rotWithShape="1">
          <a:blip r:embed="rId3"/>
          <a:srcRect l="3698" t="3867" r="4160" b="4696"/>
          <a:stretch/>
        </p:blipFill>
        <p:spPr>
          <a:xfrm>
            <a:off x="3051544" y="69128"/>
            <a:ext cx="6408871" cy="6704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4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tle 1">
            <a:extLst>
              <a:ext uri="{FF2B5EF4-FFF2-40B4-BE49-F238E27FC236}">
                <a16:creationId xmlns:a16="http://schemas.microsoft.com/office/drawing/2014/main" id="{36AD70C5-279A-4A94-A406-F9087BE948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303344"/>
              </p:ext>
            </p:extLst>
          </p:nvPr>
        </p:nvGraphicFramePr>
        <p:xfrm>
          <a:off x="632085" y="1332597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263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D87A4A-6A8C-4CF8-917E-AE7E7CF8B274}"/>
              </a:ext>
            </a:extLst>
          </p:cNvPr>
          <p:cNvSpPr txBox="1"/>
          <p:nvPr/>
        </p:nvSpPr>
        <p:spPr>
          <a:xfrm>
            <a:off x="3215729" y="1764407"/>
            <a:ext cx="5760846" cy="23103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Barriers to learner success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5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outdoor, road, sidewalk, cement&#10;&#10;Description automatically generated">
            <a:extLst>
              <a:ext uri="{FF2B5EF4-FFF2-40B4-BE49-F238E27FC236}">
                <a16:creationId xmlns:a16="http://schemas.microsoft.com/office/drawing/2014/main" id="{2005687C-FEEF-4E36-8421-EA9CB48468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1" b="3556"/>
          <a:stretch/>
        </p:blipFill>
        <p:spPr>
          <a:xfrm>
            <a:off x="1103257" y="2215521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4A5AB1-4E7A-4965-B6C3-0A4D0987D175}"/>
              </a:ext>
            </a:extLst>
          </p:cNvPr>
          <p:cNvSpPr txBox="1"/>
          <p:nvPr/>
        </p:nvSpPr>
        <p:spPr>
          <a:xfrm>
            <a:off x="6612671" y="1881585"/>
            <a:ext cx="5028928" cy="369966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99CAEC"/>
              </a:buClr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99CAEC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99CAEC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rgbClr val="99CAEC"/>
              </a:buClr>
              <a:buFont typeface="Arial" panose="020B0604020202020204" pitchFamily="34" charset="0"/>
              <a:buChar char="•"/>
            </a:pPr>
            <a:r>
              <a:rPr lang="en-US" sz="11200" dirty="0"/>
              <a:t>Health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rgbClr val="99CAEC"/>
              </a:buClr>
              <a:buFont typeface="Arial" panose="020B0604020202020204" pitchFamily="34" charset="0"/>
              <a:buChar char="•"/>
            </a:pPr>
            <a:r>
              <a:rPr lang="en-US" sz="11200" dirty="0"/>
              <a:t>Finances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rgbClr val="99CAEC"/>
              </a:buClr>
              <a:buFont typeface="Arial" panose="020B0604020202020204" pitchFamily="34" charset="0"/>
              <a:buChar char="•"/>
            </a:pPr>
            <a:r>
              <a:rPr lang="en-US" sz="11200" dirty="0"/>
              <a:t>Sleep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rgbClr val="99CAEC"/>
              </a:buClr>
              <a:buFont typeface="Arial" panose="020B0604020202020204" pitchFamily="34" charset="0"/>
              <a:buChar char="•"/>
            </a:pPr>
            <a:r>
              <a:rPr lang="en-US" sz="11200" dirty="0"/>
              <a:t>Culture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rgbClr val="99CAEC"/>
              </a:buClr>
              <a:buFont typeface="Arial" panose="020B0604020202020204" pitchFamily="34" charset="0"/>
              <a:buChar char="•"/>
            </a:pPr>
            <a:r>
              <a:rPr lang="en-US" sz="11200" dirty="0"/>
              <a:t>Commute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rgbClr val="99CAEC"/>
              </a:buClr>
              <a:buFont typeface="Arial" panose="020B0604020202020204" pitchFamily="34" charset="0"/>
              <a:buChar char="•"/>
            </a:pPr>
            <a:r>
              <a:rPr lang="en-US" sz="11200" dirty="0"/>
              <a:t>Previous experience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rgbClr val="99CAEC"/>
              </a:buClr>
              <a:buFont typeface="Arial" panose="020B0604020202020204" pitchFamily="34" charset="0"/>
              <a:buChar char="•"/>
            </a:pPr>
            <a:r>
              <a:rPr lang="en-US" sz="11200" dirty="0"/>
              <a:t>Age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rgbClr val="99CAEC"/>
              </a:buClr>
              <a:buFont typeface="Arial" panose="020B0604020202020204" pitchFamily="34" charset="0"/>
              <a:buChar char="•"/>
            </a:pPr>
            <a:r>
              <a:rPr lang="en-US" sz="11200" dirty="0"/>
              <a:t>Language skills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rgbClr val="99CAEC"/>
              </a:buClr>
              <a:buFont typeface="Arial" panose="020B0604020202020204" pitchFamily="34" charset="0"/>
              <a:buChar char="•"/>
            </a:pPr>
            <a:r>
              <a:rPr lang="en-US" sz="11200" dirty="0"/>
              <a:t>Support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rgbClr val="99CAEC"/>
              </a:buClr>
              <a:buFont typeface="Arial" panose="020B0604020202020204" pitchFamily="34" charset="0"/>
              <a:buChar char="•"/>
            </a:pPr>
            <a:r>
              <a:rPr lang="en-US" sz="11200" dirty="0"/>
              <a:t>Access to technology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99CAEC"/>
              </a:buCl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67FB1-3ED0-4CB5-8000-63237203E3BF}"/>
              </a:ext>
            </a:extLst>
          </p:cNvPr>
          <p:cNvSpPr txBox="1"/>
          <p:nvPr/>
        </p:nvSpPr>
        <p:spPr>
          <a:xfrm>
            <a:off x="3408652" y="5562696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uder </a:t>
            </a:r>
            <a:r>
              <a:rPr lang="en-US" sz="700" dirty="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22B0F-5512-41AE-85F3-66DC36BED93C}"/>
              </a:ext>
            </a:extLst>
          </p:cNvPr>
          <p:cNvSpPr txBox="1"/>
          <p:nvPr/>
        </p:nvSpPr>
        <p:spPr>
          <a:xfrm>
            <a:off x="165768" y="415544"/>
            <a:ext cx="1046095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Barriers to learner success (Personal)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2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E91960D-65D4-4F50-858F-64F2D738ED05}"/>
              </a:ext>
            </a:extLst>
          </p:cNvPr>
          <p:cNvSpPr txBox="1"/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Course Design Barriers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3" name="TextBox 2">
            <a:extLst>
              <a:ext uri="{FF2B5EF4-FFF2-40B4-BE49-F238E27FC236}">
                <a16:creationId xmlns:a16="http://schemas.microsoft.com/office/drawing/2014/main" id="{358553C1-6799-4277-A12C-551F536A19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00624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0347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205E063-D0FB-4C2C-86E5-BCEEC17FA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8" y="296402"/>
            <a:ext cx="11884103" cy="6265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26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8DB705A-6185-4E78-9DD0-9BB2152A1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12" y="433698"/>
            <a:ext cx="11713409" cy="6191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08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4330" y="803325"/>
            <a:ext cx="53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We are guided by our Academic Plan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1" b="100000" l="9931" r="948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2" r="4994" b="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86727534"/>
              </p:ext>
            </p:extLst>
          </p:nvPr>
        </p:nvGraphicFramePr>
        <p:xfrm>
          <a:off x="5441861" y="2279017"/>
          <a:ext cx="6445339" cy="390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47301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D25E23C-FEBD-49E6-98D8-F2E656F9B2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15" r="64185"/>
          <a:stretch/>
        </p:blipFill>
        <p:spPr>
          <a:xfrm>
            <a:off x="735981" y="31822"/>
            <a:ext cx="2553630" cy="6794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0F53C1-57FC-4EAC-B7A2-D596DE84B1C4}"/>
              </a:ext>
            </a:extLst>
          </p:cNvPr>
          <p:cNvSpPr txBox="1"/>
          <p:nvPr/>
        </p:nvSpPr>
        <p:spPr>
          <a:xfrm>
            <a:off x="4226459" y="1452854"/>
            <a:ext cx="7107288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a typeface="+mn-lt"/>
                <a:cs typeface="+mn-lt"/>
              </a:rPr>
              <a:t>Examples: </a:t>
            </a:r>
          </a:p>
          <a:p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Help students to understand the relevance of the topic (why are we learning this?) </a:t>
            </a:r>
          </a:p>
          <a:p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Foster collaboration and a sense of community </a:t>
            </a:r>
          </a:p>
          <a:p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Consider self-review, self assessment, and reflection</a:t>
            </a:r>
            <a:endParaRPr lang="en-CA" sz="2800" dirty="0">
              <a:ea typeface="+mn-lt"/>
              <a:cs typeface="+mn-lt"/>
            </a:endParaRPr>
          </a:p>
          <a:p>
            <a:endParaRPr lang="en-CA" sz="2100" dirty="0">
              <a:ea typeface="+mn-lt"/>
              <a:cs typeface="+mn-lt"/>
            </a:endParaRPr>
          </a:p>
          <a:p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0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611D0CE-D67F-415E-9DBE-E31C2496E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47" r="33287"/>
          <a:stretch/>
        </p:blipFill>
        <p:spPr>
          <a:xfrm>
            <a:off x="379142" y="-79691"/>
            <a:ext cx="2575932" cy="67943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F879F1-C5EF-4275-B404-FEF05EE4F97D}"/>
              </a:ext>
            </a:extLst>
          </p:cNvPr>
          <p:cNvSpPr txBox="1"/>
          <p:nvPr/>
        </p:nvSpPr>
        <p:spPr>
          <a:xfrm>
            <a:off x="3263638" y="1261523"/>
            <a:ext cx="854921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ea typeface="+mn-lt"/>
                <a:cs typeface="+mn-lt"/>
              </a:defRPr>
            </a:lvl1pPr>
          </a:lstStyle>
          <a:p>
            <a:r>
              <a:rPr lang="en-US" dirty="0"/>
              <a:t>Examples: </a:t>
            </a:r>
          </a:p>
          <a:p>
            <a:endParaRPr lang="en-US" b="0" dirty="0"/>
          </a:p>
          <a:p>
            <a:r>
              <a:rPr lang="en-US" b="0" dirty="0"/>
              <a:t>Provide different ways for sharing the information (textbook, </a:t>
            </a:r>
            <a:r>
              <a:rPr lang="en-US" b="0" dirty="0" err="1"/>
              <a:t>powerpoint</a:t>
            </a:r>
            <a:r>
              <a:rPr lang="en-US" b="0" dirty="0"/>
              <a:t>, video, weblink)</a:t>
            </a:r>
          </a:p>
          <a:p>
            <a:endParaRPr lang="en-US" b="0" dirty="0"/>
          </a:p>
          <a:p>
            <a:r>
              <a:rPr lang="en-US" b="0" dirty="0"/>
              <a:t>Providing a variety of assessment methods (oral presentation, short answer, MC etc.) </a:t>
            </a:r>
          </a:p>
          <a:p>
            <a:endParaRPr lang="en-CA" b="0" dirty="0"/>
          </a:p>
          <a:p>
            <a:r>
              <a:rPr lang="en-CA" b="0" dirty="0"/>
              <a:t> Offer alternatives for auditory or visual information (transcripts etc.) </a:t>
            </a:r>
          </a:p>
          <a:p>
            <a:endParaRPr lang="en-CA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611D0CE-D67F-415E-9DBE-E31C2496E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47" r="1987"/>
          <a:stretch/>
        </p:blipFill>
        <p:spPr>
          <a:xfrm>
            <a:off x="970156" y="63645"/>
            <a:ext cx="2642839" cy="67943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1E852B-9FD9-4158-BDBC-23B6A6BBBB99}"/>
              </a:ext>
            </a:extLst>
          </p:cNvPr>
          <p:cNvSpPr txBox="1"/>
          <p:nvPr/>
        </p:nvSpPr>
        <p:spPr>
          <a:xfrm>
            <a:off x="4059777" y="693105"/>
            <a:ext cx="609414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Examples:</a:t>
            </a:r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3C509-F0BE-407A-BA6D-05C12FA21E08}"/>
              </a:ext>
            </a:extLst>
          </p:cNvPr>
          <p:cNvSpPr txBox="1"/>
          <p:nvPr/>
        </p:nvSpPr>
        <p:spPr>
          <a:xfrm>
            <a:off x="4059777" y="2121994"/>
            <a:ext cx="73964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800" dirty="0">
                <a:ea typeface="+mn-lt"/>
                <a:cs typeface="+mn-lt"/>
              </a:rPr>
              <a:t>Allow multiple formats for demonstrating knowledge—oral or written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>
                <a:ea typeface="+mn-lt"/>
                <a:cs typeface="+mn-lt"/>
              </a:rPr>
              <a:t>Provide options for student responses (video, audio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>
                <a:ea typeface="+mn-lt"/>
                <a:cs typeface="+mn-lt"/>
              </a:rPr>
              <a:t>Encourage use of technologies to ensure students accurately express their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7180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02D02A4-86C2-4EAC-B690-FA7F9A1A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38" y="793898"/>
            <a:ext cx="10817726" cy="57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00CD34-F6F2-4310-AF5F-58CCFA9B60EF}"/>
              </a:ext>
            </a:extLst>
          </p:cNvPr>
          <p:cNvSpPr txBox="1"/>
          <p:nvPr/>
        </p:nvSpPr>
        <p:spPr>
          <a:xfrm>
            <a:off x="493295" y="355550"/>
            <a:ext cx="1963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Quick tips!</a:t>
            </a:r>
            <a:endParaRPr lang="en-CA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63050-D1A6-47A3-8B34-45A3DEF0BBB4}"/>
              </a:ext>
            </a:extLst>
          </p:cNvPr>
          <p:cNvSpPr txBox="1"/>
          <p:nvPr/>
        </p:nvSpPr>
        <p:spPr>
          <a:xfrm>
            <a:off x="493295" y="2187009"/>
            <a:ext cx="114276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CA" sz="2400" dirty="0">
                <a:ea typeface="+mn-lt"/>
                <a:cs typeface="+mn-lt"/>
              </a:rPr>
              <a:t>Present information in a multiple formats, including text, graphics, audio, and video. </a:t>
            </a:r>
          </a:p>
          <a:p>
            <a:pPr marR="0" algn="l"/>
            <a:endParaRPr lang="en-CA" sz="2400" dirty="0">
              <a:ea typeface="+mn-lt"/>
              <a:cs typeface="+mn-lt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CA" sz="2400" dirty="0">
                <a:ea typeface="+mn-lt"/>
                <a:cs typeface="+mn-lt"/>
              </a:rPr>
              <a:t>Post lecture outlines (not necessarily complete notes) prior to class, which students can use as a framework for note taking. </a:t>
            </a:r>
          </a:p>
          <a:p>
            <a:pPr marR="0" algn="l"/>
            <a:endParaRPr lang="en-CA" sz="2400" dirty="0">
              <a:ea typeface="+mn-lt"/>
              <a:cs typeface="+mn-lt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CA" sz="2400" dirty="0">
                <a:ea typeface="+mn-lt"/>
                <a:cs typeface="+mn-lt"/>
              </a:rPr>
              <a:t>Provide instructions for assignments both verbally and in writing. </a:t>
            </a:r>
          </a:p>
          <a:p>
            <a:pPr marR="0" algn="l"/>
            <a:endParaRPr lang="en-CA" sz="2400" dirty="0">
              <a:ea typeface="+mn-lt"/>
              <a:cs typeface="+mn-lt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CA" sz="2400" dirty="0">
                <a:ea typeface="+mn-lt"/>
                <a:cs typeface="+mn-lt"/>
              </a:rPr>
              <a:t>Communicate high expectations for all students, while expressing your willingness to make “appropriate accommodations” for students with disabilities. </a:t>
            </a:r>
          </a:p>
          <a:p>
            <a:endParaRPr lang="en-CA" dirty="0"/>
          </a:p>
        </p:txBody>
      </p:sp>
      <p:pic>
        <p:nvPicPr>
          <p:cNvPr id="5" name="Picture 4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9446421-46B0-4269-B91B-91E882E88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257" y="355550"/>
            <a:ext cx="2365541" cy="1382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688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TextBox 2">
            <a:extLst>
              <a:ext uri="{FF2B5EF4-FFF2-40B4-BE49-F238E27FC236}">
                <a16:creationId xmlns:a16="http://schemas.microsoft.com/office/drawing/2014/main" id="{10E89E86-F6F9-4D97-B48D-99C05A852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56444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637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C31D-A3E6-49E3-89EE-EE76F3BD0AD7}"/>
              </a:ext>
            </a:extLst>
          </p:cNvPr>
          <p:cNvSpPr txBox="1">
            <a:spLocks/>
          </p:cNvSpPr>
          <p:nvPr/>
        </p:nvSpPr>
        <p:spPr>
          <a:xfrm>
            <a:off x="847592" y="2069465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UDL  - It’s just about being a good human!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BF1AC-D100-4A0E-9CCF-23B53AE2D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492" y="963783"/>
            <a:ext cx="5536001" cy="4871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47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696D9D-B339-4BC6-A179-B6E9F4BFB1E3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Any questions?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Quizzical burrowing owl looking forward">
            <a:extLst>
              <a:ext uri="{FF2B5EF4-FFF2-40B4-BE49-F238E27FC236}">
                <a16:creationId xmlns:a16="http://schemas.microsoft.com/office/drawing/2014/main" id="{E78D88F5-2B61-4F30-9833-B2E3F22145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7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474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76860" y="60699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Guiding Principles…</a:t>
            </a:r>
            <a:endParaRPr lang="en-US" sz="3700" dirty="0"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1" b="100000" l="9931" r="948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52" r="2465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583636-43B7-4978-8157-9777F59F0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624560"/>
              </p:ext>
            </p:extLst>
          </p:nvPr>
        </p:nvGraphicFramePr>
        <p:xfrm>
          <a:off x="5227262" y="2383477"/>
          <a:ext cx="6586491" cy="384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8186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11C4F1A-01E5-4A2C-9E8E-0759C7EC4E0D}"/>
              </a:ext>
            </a:extLst>
          </p:cNvPr>
          <p:cNvSpPr txBox="1"/>
          <p:nvPr/>
        </p:nvSpPr>
        <p:spPr>
          <a:xfrm>
            <a:off x="322720" y="2771358"/>
            <a:ext cx="1794838" cy="1423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Areas of Support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EF62A6-5047-4C3B-8F42-7F0B0839D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054" y="276756"/>
            <a:ext cx="4525980" cy="31304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A6275C-8912-4BA2-BE11-04285EE9C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571" y="292137"/>
            <a:ext cx="4216095" cy="31304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517C0E-D123-41B1-BAFC-FF8D7FD07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054" y="3604750"/>
            <a:ext cx="4525980" cy="28719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64AD39-6960-4AFD-885E-9820C785D5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227"/>
          <a:stretch/>
        </p:blipFill>
        <p:spPr>
          <a:xfrm>
            <a:off x="7757571" y="3604750"/>
            <a:ext cx="4270701" cy="2871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1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6214" y="445953"/>
            <a:ext cx="6619811" cy="1908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Learning Excellence &amp; Innovation Department also supports </a:t>
            </a:r>
            <a:r>
              <a:rPr lang="en-US" sz="4000" dirty="0" err="1">
                <a:latin typeface="+mj-lt"/>
                <a:ea typeface="+mj-ea"/>
                <a:cs typeface="+mj-cs"/>
              </a:rPr>
              <a:t>Northern's</a:t>
            </a:r>
            <a:r>
              <a:rPr lang="en-US" sz="4000" dirty="0">
                <a:latin typeface="+mj-lt"/>
                <a:ea typeface="+mj-ea"/>
                <a:cs typeface="+mj-cs"/>
              </a:rPr>
              <a:t> Digital/Technology – Enhanced Learning Strategy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5318931"/>
              </p:ext>
            </p:extLst>
          </p:nvPr>
        </p:nvGraphicFramePr>
        <p:xfrm>
          <a:off x="625517" y="2490073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4A61291-AB21-451D-9C48-0063461A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9039" y="0"/>
            <a:ext cx="463296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1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BAB66D-2643-45CA-85DA-BD7F954287F4}"/>
              </a:ext>
            </a:extLst>
          </p:cNvPr>
          <p:cNvGrpSpPr/>
          <p:nvPr/>
        </p:nvGrpSpPr>
        <p:grpSpPr>
          <a:xfrm>
            <a:off x="1058057" y="1743422"/>
            <a:ext cx="8475135" cy="4425948"/>
            <a:chOff x="1666875" y="2501900"/>
            <a:chExt cx="7022328" cy="36460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928184-6569-452D-BED8-4DEABE466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345" b="1"/>
            <a:stretch/>
          </p:blipFill>
          <p:spPr>
            <a:xfrm>
              <a:off x="1666875" y="2501900"/>
              <a:ext cx="1531938" cy="17351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46E404-92AC-4EF7-94B7-AA55BA8CD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9138" y="2501900"/>
              <a:ext cx="1584325" cy="17351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0A537D1-FD08-4D61-ADE4-C74376817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25000"/>
                      </a14:imgEffect>
                      <a14:imgEffect>
                        <a14:colorTemperature colorTemp="7200"/>
                      </a14:imgEffect>
                      <a14:imgEffect>
                        <a14:brightnessContrast brigh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91"/>
            <a:stretch/>
          </p:blipFill>
          <p:spPr>
            <a:xfrm rot="5400000">
              <a:off x="5210557" y="4403596"/>
              <a:ext cx="1669149" cy="1669150"/>
            </a:xfrm>
            <a:prstGeom prst="rect">
              <a:avLst/>
            </a:prstGeom>
          </p:spPr>
        </p:pic>
        <p:pic>
          <p:nvPicPr>
            <p:cNvPr id="15" name="Picture 14" descr="A picture containing wall, person, person, indoor&#10;&#10;Description automatically generated">
              <a:extLst>
                <a:ext uri="{FF2B5EF4-FFF2-40B4-BE49-F238E27FC236}">
                  <a16:creationId xmlns:a16="http://schemas.microsoft.com/office/drawing/2014/main" id="{4BCA9BAD-9EAC-4245-BEEC-20AB458EC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967" y="2519857"/>
              <a:ext cx="1431925" cy="17351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C86649-415B-4CCB-AF57-ABF17F1BB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9466" y="4341234"/>
              <a:ext cx="1168368" cy="1793874"/>
            </a:xfrm>
            <a:prstGeom prst="rect">
              <a:avLst/>
            </a:prstGeom>
          </p:spPr>
        </p:pic>
        <p:pic>
          <p:nvPicPr>
            <p:cNvPr id="16" name="Picture 15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F76A610B-DA51-4112-AFF2-48AB6AF4B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087" y="2699148"/>
              <a:ext cx="1954952" cy="13765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28C3AD5-EE60-488D-A7C9-85B839A9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60451" y="4328377"/>
              <a:ext cx="1128752" cy="181958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DD268C-EF0C-4C4F-87B5-D4CACE583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87144"/>
            <a:ext cx="10515600" cy="150588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 the LEID Team! </a:t>
            </a:r>
          </a:p>
        </p:txBody>
      </p:sp>
      <p:pic>
        <p:nvPicPr>
          <p:cNvPr id="4" name="Picture 3" descr="A picture containing person, posing&#10;&#10;Description automatically generated">
            <a:extLst>
              <a:ext uri="{FF2B5EF4-FFF2-40B4-BE49-F238E27FC236}">
                <a16:creationId xmlns:a16="http://schemas.microsoft.com/office/drawing/2014/main" id="{605A275C-EC14-4A23-97D1-F886B46B6A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46" y="4110917"/>
            <a:ext cx="1873550" cy="1873550"/>
          </a:xfrm>
          <a:prstGeom prst="rect">
            <a:avLst/>
          </a:prstGeom>
        </p:spPr>
      </p:pic>
      <p:pic>
        <p:nvPicPr>
          <p:cNvPr id="9" name="Picture 8" descr="A person wearing sunglasses and a red hat&#10;&#10;Description automatically generated with low confidence">
            <a:extLst>
              <a:ext uri="{FF2B5EF4-FFF2-40B4-BE49-F238E27FC236}">
                <a16:creationId xmlns:a16="http://schemas.microsoft.com/office/drawing/2014/main" id="{0C41B738-1AA9-4616-92DD-9F4C4442C3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74" y="1743422"/>
            <a:ext cx="1570910" cy="2094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37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38DC3B0-2CF0-4381-95CE-D8B98BE9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Dean Lessard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Dean of Community Services and LEID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1345" b="1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F2585B7-ADC7-44EB-970A-7BC0A1D1674A}"/>
              </a:ext>
            </a:extLst>
          </p:cNvPr>
          <p:cNvSpPr txBox="1">
            <a:spLocks/>
          </p:cNvSpPr>
          <p:nvPr/>
        </p:nvSpPr>
        <p:spPr>
          <a:xfrm>
            <a:off x="5387009" y="3603160"/>
            <a:ext cx="5471529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>
                <a:latin typeface="+mn-lt"/>
                <a:ea typeface="+mn-ea"/>
                <a:cs typeface="+mn-cs"/>
              </a:rPr>
              <a:t>Timmins Campus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latin typeface="+mn-lt"/>
                <a:ea typeface="+mn-ea"/>
                <a:cs typeface="+mn-cs"/>
              </a:rPr>
              <a:t>lessardd@northern.on.ca</a:t>
            </a:r>
            <a:br>
              <a:rPr lang="en-US" sz="3600" dirty="0">
                <a:latin typeface="+mn-lt"/>
                <a:ea typeface="+mn-ea"/>
                <a:cs typeface="+mn-cs"/>
              </a:rPr>
            </a:br>
            <a:endParaRPr lang="en-US" sz="3600" dirty="0"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3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38DC3B0-2CF0-4381-95CE-D8B98BE9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Emily Disley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Program Assistant -Community Services and LEID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2585B7-ADC7-44EB-970A-7BC0A1D1674A}"/>
              </a:ext>
            </a:extLst>
          </p:cNvPr>
          <p:cNvSpPr txBox="1">
            <a:spLocks/>
          </p:cNvSpPr>
          <p:nvPr/>
        </p:nvSpPr>
        <p:spPr>
          <a:xfrm>
            <a:off x="5387009" y="3603160"/>
            <a:ext cx="5471529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>
                <a:latin typeface="+mn-lt"/>
                <a:ea typeface="+mn-ea"/>
                <a:cs typeface="+mn-cs"/>
              </a:rPr>
              <a:t>Timmins Campus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latin typeface="+mn-lt"/>
                <a:ea typeface="+mn-ea"/>
                <a:cs typeface="+mn-cs"/>
              </a:rPr>
              <a:t>disleye@northern.on.ca</a:t>
            </a:r>
            <a:br>
              <a:rPr lang="en-US" sz="3600" dirty="0">
                <a:latin typeface="+mn-lt"/>
                <a:ea typeface="+mn-ea"/>
                <a:cs typeface="+mn-cs"/>
              </a:rPr>
            </a:br>
            <a:endParaRPr lang="en-US" sz="36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person, posing&#10;&#10;Description automatically generated">
            <a:extLst>
              <a:ext uri="{FF2B5EF4-FFF2-40B4-BE49-F238E27FC236}">
                <a16:creationId xmlns:a16="http://schemas.microsoft.com/office/drawing/2014/main" id="{8EFEA63F-782A-4F9E-B57F-73B9DCB61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2" y="2760768"/>
            <a:ext cx="3024187" cy="3024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33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1059</Words>
  <Application>Microsoft Office PowerPoint</Application>
  <PresentationFormat>Widescreen</PresentationFormat>
  <Paragraphs>163</Paragraphs>
  <Slides>37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Euphemia</vt:lpstr>
      <vt:lpstr>Verdana</vt:lpstr>
      <vt:lpstr>Office Theme</vt:lpstr>
      <vt:lpstr>The Learning Excellence and Innovation Department  (LEID)  welcomes you to Northern College!  </vt:lpstr>
      <vt:lpstr>Who are we? (in 5 minutes or less!)</vt:lpstr>
      <vt:lpstr>PowerPoint Presentation</vt:lpstr>
      <vt:lpstr>PowerPoint Presentation</vt:lpstr>
      <vt:lpstr>PowerPoint Presentation</vt:lpstr>
      <vt:lpstr>PowerPoint Presentation</vt:lpstr>
      <vt:lpstr>Meet the LEID Team! </vt:lpstr>
      <vt:lpstr>Dean Lessard Dean of Community Services and LEID </vt:lpstr>
      <vt:lpstr>Emily Disley Program Assistant -Community Services and LEID </vt:lpstr>
      <vt:lpstr>Lance Males Faculty</vt:lpstr>
      <vt:lpstr>Kayode Arowolo Faculty</vt:lpstr>
      <vt:lpstr>Jennifer Huggins Faculty</vt:lpstr>
      <vt:lpstr>Janna Duval Instructional Designer</vt:lpstr>
      <vt:lpstr>Angela Bourgeois Audio Video Systems and Learning Technologist</vt:lpstr>
      <vt:lpstr>Shannon Johnston Educational Applications Systems Analyst </vt:lpstr>
      <vt:lpstr>Shannon Arsenault Senior Library Technician </vt:lpstr>
      <vt:lpstr>Stay tuned…</vt:lpstr>
      <vt:lpstr>Contact us! </vt:lpstr>
      <vt:lpstr>Universal Design for Learning -  An Introduction</vt:lpstr>
      <vt:lpstr>Today's Session</vt:lpstr>
      <vt:lpstr>The history of UDL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Huggins</dc:creator>
  <cp:lastModifiedBy>Kayode Arowolo</cp:lastModifiedBy>
  <cp:revision>49</cp:revision>
  <dcterms:created xsi:type="dcterms:W3CDTF">2021-01-04T22:08:35Z</dcterms:created>
  <dcterms:modified xsi:type="dcterms:W3CDTF">2023-01-05T00:05:02Z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BBA33EA5-0E50-4754-A19C-DB395D8629DF</vt:lpwstr>
  </property>
  <property fmtid="{D5CDD505-2E9C-101B-9397-08002B2CF9AE}" pid="3" name="ArticulatePath">
    <vt:lpwstr>LEID Orientation - LEID and UDL - Fall 2022</vt:lpwstr>
  </property>
</Properties>
</file>