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7248"/>
  </p:normalViewPr>
  <p:slideViewPr>
    <p:cSldViewPr snapToGrid="0" snapToObjects="1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92FC-B72F-6A4A-97C0-25E589F97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0492B-2756-D742-A87C-429A2D092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FD6EB-5BC4-BD4C-BA97-A476CF2F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3ADC-0F2E-7844-B6EF-BD054374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642DE-51C7-E149-AAAC-9731E175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8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098E8-09E1-C542-BCB5-4932B0D4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6F3D6-2363-D549-B205-F6F9E7CB2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49A6C-B625-E344-932F-CE5966B9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01F0D-7146-464C-BAA5-B0423D6C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9C326-84F3-F042-ADF4-143C3746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9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82061-7DA1-7A4F-A44E-249EBB742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E01E8-2777-CB40-AEAC-00201FCBF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DD3F0-C095-264F-BED6-15378181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8D4B-E8D1-8B4F-A68D-C3CCA310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0DB6F-4FEC-9D43-925D-34DEC48C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8DCA6-05BF-9F44-A4D0-27C53AA5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EFB35-9764-7948-ABCE-BD7AA10F2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058EF-827A-A44D-8A76-B149951B5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99059-3EA6-1A4F-B82A-AF8CF3E0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13E4D-CD3A-1244-B169-E2606560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0688-BE38-6B4D-83F9-7D7AF62E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19A87-93E7-EB4B-9E19-04358FBE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5E66-1314-2B4A-ACD8-47D78D7E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25FF0-6AD1-7947-B470-AF6D3309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182BF-C740-AB43-B431-27E46A1B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8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862B-EC88-EC47-9F6D-9DCBD43F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ABCD6-9BD9-B740-A28F-3DBA2209B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31C20-3D25-1148-8ED7-FE772A317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21B3B-3A22-B54F-A776-938C1685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58A5C-DF93-0C4F-B49D-B92E00CF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43984-4C35-2047-9D7B-C125E981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AB1A6-FB78-054E-A773-3994155C3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1F21B-0FE7-AC46-AEF8-63118DA10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7C85C-1D4E-624D-BC2A-989E24E2F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093EF-D977-9B4E-9D14-62F3FC1E2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D86EA-2CE6-FB4E-90BB-CD96A3DEC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B90AE-AB9E-7F4A-9514-79E9A9B8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8237B-FBA5-0F47-A3B1-A8D62629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DEB6F3-A28F-334D-9240-FE7AB2FB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47ED4-AE06-9A4C-ABAE-A8CD0CAE8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A651A5-6F60-D543-92B0-82A1D0D3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1A44E-7782-474C-B48C-9CD5EAE1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65B80-686E-724C-9F9B-36C30F6D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987A2B-407B-7540-AFE2-B5707757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84473-C9F1-B146-9D51-793417C6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409C9-8EED-F448-8B76-05D1C1C1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8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FDA3-D4A5-DC46-B1C9-B217C4E5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C802B-7974-0242-808E-B948E0F6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4855C-F738-904F-B65D-A11D9D4E0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68281-A7F6-0B49-9435-3678AB56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F16A5-7300-0249-86A8-0C483B94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6EF68-9206-CD46-91E1-5F9E39CF2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6B9CF-D990-7647-9DBA-C15E5987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5FFBA-2BE7-424B-809A-146511700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45649-DFAC-7F49-885C-37D6A4EEA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DCB50-4003-1347-BC77-596D1302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85000-EB88-A34F-83B7-F80C676C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B2C7A-FBA3-5344-A05E-DA8BDBE8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7E9EF-BEB5-BA49-808E-A7C4B362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42353-8A07-004D-9DEE-297A31A44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1C9B-E3A9-D943-934D-A842D881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B4B6-634F-1248-9144-2F27DFC1103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B04C7-41FA-B840-8D3F-EF9BE5264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9C7BF-5F4B-E34F-A402-75AFBDC80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4806-957D-0046-A660-454E168A8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4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4F2438E-32DF-5F4A-BBD0-3E8427694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1182669-CC34-EC4E-A612-33F4D98ACB8A}"/>
              </a:ext>
            </a:extLst>
          </p:cNvPr>
          <p:cNvSpPr txBox="1">
            <a:spLocks/>
          </p:cNvSpPr>
          <p:nvPr/>
        </p:nvSpPr>
        <p:spPr>
          <a:xfrm>
            <a:off x="1524000" y="2370777"/>
            <a:ext cx="9144000" cy="16557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rgbClr val="F48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7200" dirty="0">
              <a:solidFill>
                <a:srgbClr val="F48338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6E4B02D-BCA7-374F-9D88-190EF92AE2F2}"/>
              </a:ext>
            </a:extLst>
          </p:cNvPr>
          <p:cNvSpPr txBox="1">
            <a:spLocks/>
          </p:cNvSpPr>
          <p:nvPr/>
        </p:nvSpPr>
        <p:spPr>
          <a:xfrm>
            <a:off x="1524000" y="4026538"/>
            <a:ext cx="9144000" cy="123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rgbClr val="9292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003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618A1D-7176-6B48-9FBD-CAE18AFE8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1182669-CC34-EC4E-A612-33F4D98ACB8A}"/>
              </a:ext>
            </a:extLst>
          </p:cNvPr>
          <p:cNvSpPr txBox="1">
            <a:spLocks/>
          </p:cNvSpPr>
          <p:nvPr/>
        </p:nvSpPr>
        <p:spPr>
          <a:xfrm>
            <a:off x="1524000" y="2370777"/>
            <a:ext cx="9144000" cy="16557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rgbClr val="F48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7200" dirty="0">
              <a:solidFill>
                <a:srgbClr val="F48338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6E4B02D-BCA7-374F-9D88-190EF92AE2F2}"/>
              </a:ext>
            </a:extLst>
          </p:cNvPr>
          <p:cNvSpPr txBox="1">
            <a:spLocks/>
          </p:cNvSpPr>
          <p:nvPr/>
        </p:nvSpPr>
        <p:spPr>
          <a:xfrm>
            <a:off x="1524000" y="4026538"/>
            <a:ext cx="9144000" cy="123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rgbClr val="9292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163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9EAEB3-F4EF-E349-B8F7-FFC525553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421AF51-8D4A-6D4A-9D55-2A86FD5F8BEF}"/>
              </a:ext>
            </a:extLst>
          </p:cNvPr>
          <p:cNvSpPr txBox="1">
            <a:spLocks/>
          </p:cNvSpPr>
          <p:nvPr/>
        </p:nvSpPr>
        <p:spPr>
          <a:xfrm>
            <a:off x="1524000" y="1122364"/>
            <a:ext cx="9144000" cy="1198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F48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dirty="0">
              <a:solidFill>
                <a:srgbClr val="F48338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269DBEB-8EAC-EE42-96CB-B9450F99DDD1}"/>
              </a:ext>
            </a:extLst>
          </p:cNvPr>
          <p:cNvSpPr txBox="1">
            <a:spLocks/>
          </p:cNvSpPr>
          <p:nvPr/>
        </p:nvSpPr>
        <p:spPr>
          <a:xfrm>
            <a:off x="1524000" y="2321170"/>
            <a:ext cx="9144000" cy="3414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  <a:p>
            <a:endParaRPr lang="en-US" sz="3200" b="1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Content</a:t>
            </a:r>
          </a:p>
          <a:p>
            <a:r>
              <a:rPr lang="en-US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Bullet Points</a:t>
            </a:r>
          </a:p>
          <a:p>
            <a:r>
              <a:rPr lang="en-US"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Bullet Points </a:t>
            </a:r>
          </a:p>
          <a:p>
            <a:endParaRPr lang="en-US" b="1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3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Ferguson</dc:creator>
  <cp:lastModifiedBy>Amanda MacLeod</cp:lastModifiedBy>
  <cp:revision>1</cp:revision>
  <dcterms:created xsi:type="dcterms:W3CDTF">2021-08-31T16:06:40Z</dcterms:created>
  <dcterms:modified xsi:type="dcterms:W3CDTF">2021-08-31T17:06:28Z</dcterms:modified>
</cp:coreProperties>
</file>