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0"/>
    <p:restoredTop sz="97248"/>
  </p:normalViewPr>
  <p:slideViewPr>
    <p:cSldViewPr snapToGrid="0" snapToObjects="1">
      <p:cViewPr varScale="1">
        <p:scale>
          <a:sx n="88" d="100"/>
          <a:sy n="88" d="100"/>
        </p:scale>
        <p:origin x="46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92FC-B72F-6A4A-97C0-25E589F97B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40492B-2756-D742-A87C-429A2D092F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4FD6EB-5BC4-BD4C-BA97-A476CF2F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B83ADC-0F2E-7844-B6EF-BD0543740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4642DE-51C7-E149-AAAC-9731E1754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8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1098E8-09E1-C542-BCB5-4932B0D4B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76F3D6-2363-D549-B205-F6F9E7CB27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9A6C-B625-E344-932F-CE5966B9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01F0D-7146-464C-BAA5-B0423D6C5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9C326-84F3-F042-ADF4-143C3746F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39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182061-7DA1-7A4F-A44E-249EBB742A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E01E8-2777-CB40-AEAC-00201FCBF2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1DD3F0-C095-264F-BED6-153781813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328D4B-E8D1-8B4F-A68D-C3CCA310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0DB6F-4FEC-9D43-925D-34DEC48C4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444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8DCA6-05BF-9F44-A4D0-27C53AA57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7EFB35-9764-7948-ABCE-BD7AA10F2C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0058EF-827A-A44D-8A76-B149951B5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99059-3EA6-1A4F-B82A-AF8CF3E0A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13E4D-CD3A-1244-B169-E26065603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135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0688-BE38-6B4D-83F9-7D7AF62E5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719A87-93E7-EB4B-9E19-04358FBE9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F35E66-1314-2B4A-ACD8-47D78D7E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125FF0-6AD1-7947-B470-AF6D33097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D182BF-C740-AB43-B431-27E46A1B2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87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E862B-EC88-EC47-9F6D-9DCBD43FD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ABCD6-9BD9-B740-A28F-3DBA2209BC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F31C20-3D25-1148-8ED7-FE772A3176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521B3B-3A22-B54F-A776-938C1685B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58A5C-DF93-0C4F-B49D-B92E00CFB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943984-4C35-2047-9D7B-C125E9811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309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AB1A6-FB78-054E-A773-3994155C3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01F21B-0FE7-AC46-AEF8-63118DA10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07C85C-1D4E-624D-BC2A-989E24E2F2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4093EF-D977-9B4E-9D14-62F3FC1E2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CD86EA-2CE6-FB4E-90BB-CD96A3DEC2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6DB90AE-AB9E-7F4A-9514-79E9A9B8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38237B-FBA5-0F47-A3B1-A8D62629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7DEB6F3-A28F-334D-9240-FE7AB2FBF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79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47ED4-AE06-9A4C-ABAE-A8CD0CAE8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5A651A5-6F60-D543-92B0-82A1D0D33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D31A44E-7782-474C-B48C-9CD5EAE1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A65B80-686E-724C-9F9B-36C30F6D4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2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987A2B-407B-7540-AFE2-B57077574C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084473-C9F1-B146-9D51-793417C6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409C9-8EED-F448-8B76-05D1C1C14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881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1FDA3-D4A5-DC46-B1C9-B217C4E50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DC802B-7974-0242-808E-B948E0F658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04855C-F738-904F-B65D-A11D9D4E02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A68281-A7F6-0B49-9435-3678AB564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5F16A5-7300-0249-86A8-0C483B943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66EF68-9206-CD46-91E1-5F9E39CF2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76B9CF-D990-7647-9DBA-C15E5987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C5FFBA-2BE7-424B-809A-146511700D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45649-DFAC-7F49-885C-37D6A4EEA7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DCB50-4003-1347-BC77-596D13024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185000-EB88-A34F-83B7-F80C676C9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4B2C7A-FBA3-5344-A05E-DA8BDBE84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752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7E9EF-BEB5-BA49-808E-A7C4B362E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B42353-8A07-004D-9DEE-297A31A44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101C9B-E3A9-D943-934D-A842D881A33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7B4B6-634F-1248-9144-2F27DFC11038}" type="datetimeFigureOut">
              <a:rPr lang="en-US" smtClean="0"/>
              <a:t>8/31/2021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9B04C7-41FA-B840-8D3F-EF9BE5264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69C7BF-5F4B-E34F-A402-75AFBDC80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4806-957D-0046-A660-454E168A8E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44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4F2438E-32DF-5F4A-BBD0-3E84276942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1182669-CC34-EC4E-A612-33F4D98ACB8A}"/>
              </a:ext>
            </a:extLst>
          </p:cNvPr>
          <p:cNvSpPr txBox="1">
            <a:spLocks/>
          </p:cNvSpPr>
          <p:nvPr/>
        </p:nvSpPr>
        <p:spPr>
          <a:xfrm>
            <a:off x="1524000" y="2370777"/>
            <a:ext cx="9144000" cy="16557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rgbClr val="F48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7200" dirty="0">
              <a:solidFill>
                <a:srgbClr val="F48338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6E4B02D-BCA7-374F-9D88-190EF92AE2F2}"/>
              </a:ext>
            </a:extLst>
          </p:cNvPr>
          <p:cNvSpPr txBox="1">
            <a:spLocks/>
          </p:cNvSpPr>
          <p:nvPr/>
        </p:nvSpPr>
        <p:spPr>
          <a:xfrm>
            <a:off x="1524000" y="4026538"/>
            <a:ext cx="9144000" cy="1231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9292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40032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5618A1D-7176-6B48-9FBD-CAE18AFE8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F1182669-CC34-EC4E-A612-33F4D98ACB8A}"/>
              </a:ext>
            </a:extLst>
          </p:cNvPr>
          <p:cNvSpPr txBox="1">
            <a:spLocks/>
          </p:cNvSpPr>
          <p:nvPr/>
        </p:nvSpPr>
        <p:spPr>
          <a:xfrm>
            <a:off x="1524000" y="2370777"/>
            <a:ext cx="9144000" cy="165576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b="1" dirty="0">
                <a:solidFill>
                  <a:srgbClr val="F48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sz="7200" dirty="0">
              <a:solidFill>
                <a:srgbClr val="F48338"/>
              </a:solidFill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E6E4B02D-BCA7-374F-9D88-190EF92AE2F2}"/>
              </a:ext>
            </a:extLst>
          </p:cNvPr>
          <p:cNvSpPr txBox="1">
            <a:spLocks/>
          </p:cNvSpPr>
          <p:nvPr/>
        </p:nvSpPr>
        <p:spPr>
          <a:xfrm>
            <a:off x="1524000" y="4026538"/>
            <a:ext cx="9144000" cy="12312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rgbClr val="92929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671638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99EAEB3-F4EF-E349-B8F7-FFC5255537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421AF51-8D4A-6D4A-9D55-2A86FD5F8BEF}"/>
              </a:ext>
            </a:extLst>
          </p:cNvPr>
          <p:cNvSpPr txBox="1">
            <a:spLocks/>
          </p:cNvSpPr>
          <p:nvPr/>
        </p:nvSpPr>
        <p:spPr>
          <a:xfrm>
            <a:off x="1524000" y="1122364"/>
            <a:ext cx="9144000" cy="1198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rgbClr val="F4833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dirty="0">
              <a:solidFill>
                <a:srgbClr val="F48338"/>
              </a:solidFill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269DBEB-8EAC-EE42-96CB-B9450F99DDD1}"/>
              </a:ext>
            </a:extLst>
          </p:cNvPr>
          <p:cNvSpPr txBox="1">
            <a:spLocks/>
          </p:cNvSpPr>
          <p:nvPr/>
        </p:nvSpPr>
        <p:spPr>
          <a:xfrm>
            <a:off x="1524000" y="2321170"/>
            <a:ext cx="9144000" cy="34144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b="1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  <a:p>
            <a:endParaRPr lang="en-US" sz="3200" b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Content</a:t>
            </a:r>
          </a:p>
          <a:p>
            <a:r>
              <a:rPr lang="en-US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Bullet Points</a:t>
            </a:r>
          </a:p>
          <a:p>
            <a:r>
              <a:rPr lang="en-US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Bullet Points </a:t>
            </a:r>
          </a:p>
          <a:p>
            <a:endParaRPr lang="en-US" b="1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230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Ferguson</dc:creator>
  <cp:lastModifiedBy>Amanda MacLeod</cp:lastModifiedBy>
  <cp:revision>1</cp:revision>
  <dcterms:created xsi:type="dcterms:W3CDTF">2021-08-31T16:06:40Z</dcterms:created>
  <dcterms:modified xsi:type="dcterms:W3CDTF">2021-08-31T17:06:28Z</dcterms:modified>
</cp:coreProperties>
</file>