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</p:sldMasterIdLst>
  <p:notesMasterIdLst>
    <p:notesMasterId r:id="rId9"/>
  </p:notesMasterIdLst>
  <p:sldIdLst>
    <p:sldId id="260" r:id="rId5"/>
    <p:sldId id="257" r:id="rId6"/>
    <p:sldId id="258" r:id="rId7"/>
    <p:sldId id="259" r:id="rId8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19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048"/>
    <p:restoredTop sz="96327"/>
  </p:normalViewPr>
  <p:slideViewPr>
    <p:cSldViewPr snapToGrid="0" snapToObjects="1" showGuides="1">
      <p:cViewPr varScale="1">
        <p:scale>
          <a:sx n="91" d="100"/>
          <a:sy n="91" d="100"/>
        </p:scale>
        <p:origin x="184" y="1328"/>
      </p:cViewPr>
      <p:guideLst>
        <p:guide orient="horz" pos="3168"/>
        <p:guide pos="19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B50BD-B631-114D-8A2A-3BA20D63CC26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414CD9-F727-A141-9DA7-9BF6CB3399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361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AD38C-0A99-824F-921E-0555C1A3107F}" type="datetime1">
              <a:rPr lang="en-CA" smtClean="0"/>
              <a:t>2023-09-05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Northern College ~ Customizing Blackboard Banner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4E004-3796-1643-B55B-F6F6FD55C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37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6D4A5-06F3-0646-93AD-23C3015A194B}" type="datetime1">
              <a:rPr lang="en-CA" smtClean="0"/>
              <a:t>2023-09-05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Northern College ~ Customizing Blackboard Banner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4E004-3796-1643-B55B-F6F6FD55C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687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A4E4F-2AD7-504D-B0AA-CFC611FE2861}" type="datetime1">
              <a:rPr lang="en-CA" smtClean="0"/>
              <a:t>2023-09-05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Northern College ~ Customizing Blackboard Banner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4E004-3796-1643-B55B-F6F6FD55C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88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97081-7B77-5645-B3AB-CB6E0BD34E72}" type="datetime1">
              <a:rPr lang="en-CA" smtClean="0"/>
              <a:t>2023-09-05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Northern College ~ Customizing Blackboard Banner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4E004-3796-1643-B55B-F6F6FD55C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330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6F079-543C-DD49-B998-9E9B7A4720C2}" type="datetime1">
              <a:rPr lang="en-CA" smtClean="0"/>
              <a:t>2023-09-05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Northern College ~ Customizing Blackboard Banner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4E004-3796-1643-B55B-F6F6FD55C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31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D9AAB-9101-D047-9BCF-276DD0C68BF5}" type="datetime1">
              <a:rPr lang="en-CA" smtClean="0"/>
              <a:t>2023-09-05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Northern College ~ Customizing Blackboard Banner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4E004-3796-1643-B55B-F6F6FD55C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175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A3F43-1C8E-F44A-910E-5FE645F4EF80}" type="datetime1">
              <a:rPr lang="en-CA" smtClean="0"/>
              <a:t>2023-09-05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Northern College ~ Customizing Blackboard Banner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4E004-3796-1643-B55B-F6F6FD55C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1AC5C-FD95-BB49-9F60-1D55FE13862B}" type="datetime1">
              <a:rPr lang="en-CA" smtClean="0"/>
              <a:t>2023-09-05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Northern College ~ Customizing Blackboard Banner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4E004-3796-1643-B55B-F6F6FD55C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044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C81B9-2CB7-CB4E-A620-9A38969E5BDA}" type="datetime1">
              <a:rPr lang="en-CA" smtClean="0"/>
              <a:t>2023-09-05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Northern College ~ Customizing Blackboard Banner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4E004-3796-1643-B55B-F6F6FD55C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528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4F96-27F0-3241-9D67-25EAD91C337B}" type="datetime1">
              <a:rPr lang="en-CA" smtClean="0"/>
              <a:t>2023-09-05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Northern College ~ Customizing Blackboard Banner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4E004-3796-1643-B55B-F6F6FD55C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280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B65E9-1EE3-1548-9368-2C917BA668DB}" type="datetime1">
              <a:rPr lang="en-CA" smtClean="0"/>
              <a:t>2023-09-05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Northern College ~ Customizing Blackboard Banner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4E004-3796-1643-B55B-F6F6FD55C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419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F278D-09DF-2443-AA4E-E3E853E7654B}" type="datetime1">
              <a:rPr lang="en-CA" smtClean="0"/>
              <a:t>2023-09-05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Northern College ~ Customizing Blackboard Banner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4E004-3796-1643-B55B-F6F6FD55CD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264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unsplash.com/" TargetMode="External"/><Relationship Id="rId3" Type="http://schemas.openxmlformats.org/officeDocument/2006/relationships/image" Target="../media/image8.png"/><Relationship Id="rId7" Type="http://schemas.openxmlformats.org/officeDocument/2006/relationships/hyperlink" Target="https://pixabay.com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2.png"/><Relationship Id="rId4" Type="http://schemas.openxmlformats.org/officeDocument/2006/relationships/image" Target="../media/image9.png"/><Relationship Id="rId9" Type="http://schemas.openxmlformats.org/officeDocument/2006/relationships/hyperlink" Target="https://www.pexels.com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78EC9-8163-014B-AC8D-E4A4F1BA3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607481"/>
          </a:xfrm>
        </p:spPr>
        <p:txBody>
          <a:bodyPr/>
          <a:lstStyle/>
          <a:p>
            <a:r>
              <a:rPr lang="en-US" dirty="0"/>
              <a:t>Customizing Blackboard Banner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585026-2C74-F145-A175-EB62FBE82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352" y="1251106"/>
            <a:ext cx="6703695" cy="10541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200" dirty="0"/>
              <a:t>A standard course template for all Northern College courses</a:t>
            </a:r>
            <a:r>
              <a:rPr lang="en-CA" sz="1200" dirty="0"/>
              <a:t>:</a:t>
            </a:r>
          </a:p>
          <a:p>
            <a:r>
              <a:rPr lang="en-CA" sz="1200" dirty="0"/>
              <a:t>provides students with a consistent experience in terms of navigating their courses</a:t>
            </a:r>
          </a:p>
          <a:p>
            <a:r>
              <a:rPr lang="en-CA" sz="1200" dirty="0"/>
              <a:t>reduces exertion to figure out where to find materials and tools with each course they start</a:t>
            </a:r>
          </a:p>
          <a:p>
            <a:r>
              <a:rPr lang="en-CA" sz="1200" dirty="0"/>
              <a:t>can support persistence and satisfaction (by enabling focus on learning tasks, reducing confusion)</a:t>
            </a:r>
            <a:endParaRPr lang="en-US" sz="12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01CB0-AADF-974A-88BB-A4035FC02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93608" y="9522881"/>
            <a:ext cx="3902392" cy="335285"/>
          </a:xfrm>
        </p:spPr>
        <p:txBody>
          <a:bodyPr/>
          <a:lstStyle/>
          <a:p>
            <a:r>
              <a:rPr lang="en-US" dirty="0"/>
              <a:t>Northern College ~ Customizing Blackboard Banner</a:t>
            </a:r>
          </a:p>
        </p:txBody>
      </p:sp>
      <p:pic>
        <p:nvPicPr>
          <p:cNvPr id="7" name="Content Placeholder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9839CD92-4584-4247-991B-49B8186987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599" y="3166447"/>
            <a:ext cx="2514600" cy="1054100"/>
          </a:xfrm>
          <a:prstGeom prst="rect">
            <a:avLst/>
          </a:prstGeom>
        </p:spPr>
      </p:pic>
      <p:pic>
        <p:nvPicPr>
          <p:cNvPr id="8" name="Picture 7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4D84D5F5-81C9-1D4D-AE78-C06FB5A1BF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580" y="5107151"/>
            <a:ext cx="6326726" cy="86916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F373733-98AD-744B-80E7-4ECAE07BD09E}"/>
              </a:ext>
            </a:extLst>
          </p:cNvPr>
          <p:cNvSpPr txBox="1"/>
          <p:nvPr/>
        </p:nvSpPr>
        <p:spPr>
          <a:xfrm>
            <a:off x="445685" y="2602323"/>
            <a:ext cx="53482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To customize the banner for your complete the following steps.  (LINK to VIDEO)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3C04E2-7F86-744B-A322-1DE3F58717BB}"/>
              </a:ext>
            </a:extLst>
          </p:cNvPr>
          <p:cNvSpPr txBox="1"/>
          <p:nvPr/>
        </p:nvSpPr>
        <p:spPr>
          <a:xfrm>
            <a:off x="4393976" y="3263879"/>
            <a:ext cx="2514600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sz="1200" dirty="0"/>
              <a:t>Select </a:t>
            </a:r>
            <a:r>
              <a:rPr lang="en-US" sz="1200" b="1" dirty="0"/>
              <a:t>Faculty Resources </a:t>
            </a:r>
            <a:r>
              <a:rPr lang="en-US" sz="1200" dirty="0"/>
              <a:t>from the left menu bar.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5CD88D6-3381-BB45-BC1E-6CC403457721}"/>
              </a:ext>
            </a:extLst>
          </p:cNvPr>
          <p:cNvGrpSpPr/>
          <p:nvPr/>
        </p:nvGrpSpPr>
        <p:grpSpPr>
          <a:xfrm>
            <a:off x="934484" y="3143492"/>
            <a:ext cx="340158" cy="461665"/>
            <a:chOff x="662314" y="3263879"/>
            <a:chExt cx="340158" cy="461665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4EF10C18-7C09-FF4D-B5F8-BF02D37A2488}"/>
                </a:ext>
              </a:extLst>
            </p:cNvPr>
            <p:cNvSpPr/>
            <p:nvPr/>
          </p:nvSpPr>
          <p:spPr>
            <a:xfrm>
              <a:off x="662314" y="3263879"/>
              <a:ext cx="340158" cy="461665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62E03BD-D0DA-8E4A-8B61-59D22C0175D5}"/>
                </a:ext>
              </a:extLst>
            </p:cNvPr>
            <p:cNvSpPr/>
            <p:nvPr/>
          </p:nvSpPr>
          <p:spPr>
            <a:xfrm>
              <a:off x="693743" y="3263879"/>
              <a:ext cx="277301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400" b="0" cap="none" spc="0" dirty="0">
                  <a:ln w="0"/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1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3984511-E3CB-4640-81F8-EDB13E8903CE}"/>
              </a:ext>
            </a:extLst>
          </p:cNvPr>
          <p:cNvGrpSpPr/>
          <p:nvPr/>
        </p:nvGrpSpPr>
        <p:grpSpPr>
          <a:xfrm>
            <a:off x="489422" y="4575783"/>
            <a:ext cx="340158" cy="461665"/>
            <a:chOff x="662314" y="3263879"/>
            <a:chExt cx="340158" cy="461665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27C79D47-EEA9-6548-A33F-ED3EABA3F2B6}"/>
                </a:ext>
              </a:extLst>
            </p:cNvPr>
            <p:cNvSpPr/>
            <p:nvPr/>
          </p:nvSpPr>
          <p:spPr>
            <a:xfrm>
              <a:off x="662314" y="3263879"/>
              <a:ext cx="340158" cy="461665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F1E97F0-D502-BC49-98B7-25BCCE9C1E29}"/>
                </a:ext>
              </a:extLst>
            </p:cNvPr>
            <p:cNvSpPr/>
            <p:nvPr/>
          </p:nvSpPr>
          <p:spPr>
            <a:xfrm>
              <a:off x="693743" y="3263879"/>
              <a:ext cx="277301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2</a:t>
              </a:r>
              <a:endParaRPr lang="en-US" sz="24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FA0C62E1-1D93-FC45-A2C1-29DEBC692B32}"/>
              </a:ext>
            </a:extLst>
          </p:cNvPr>
          <p:cNvSpPr txBox="1"/>
          <p:nvPr/>
        </p:nvSpPr>
        <p:spPr>
          <a:xfrm>
            <a:off x="1330085" y="4684217"/>
            <a:ext cx="4790484" cy="2769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 startAt="2"/>
            </a:pPr>
            <a:r>
              <a:rPr lang="en-US" sz="1200" dirty="0"/>
              <a:t>Choose the </a:t>
            </a:r>
            <a:r>
              <a:rPr lang="en-US" sz="1200" b="1" dirty="0"/>
              <a:t>Blackboard Banner Template </a:t>
            </a:r>
            <a:r>
              <a:rPr lang="en-US" sz="1200" dirty="0"/>
              <a:t>link</a:t>
            </a:r>
          </a:p>
        </p:txBody>
      </p:sp>
      <p:pic>
        <p:nvPicPr>
          <p:cNvPr id="20" name="Picture 19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47BEDF83-93A4-BD45-9E74-3D2D79CD16E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9434" y="6433463"/>
            <a:ext cx="2543196" cy="1613951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7346112E-1F5C-3144-944F-48A0E4FF3694}"/>
              </a:ext>
            </a:extLst>
          </p:cNvPr>
          <p:cNvGrpSpPr/>
          <p:nvPr/>
        </p:nvGrpSpPr>
        <p:grpSpPr>
          <a:xfrm>
            <a:off x="520851" y="6270219"/>
            <a:ext cx="340158" cy="461665"/>
            <a:chOff x="662314" y="3263879"/>
            <a:chExt cx="340158" cy="461665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768E53CC-901E-794B-B288-96B33559659D}"/>
                </a:ext>
              </a:extLst>
            </p:cNvPr>
            <p:cNvSpPr/>
            <p:nvPr/>
          </p:nvSpPr>
          <p:spPr>
            <a:xfrm>
              <a:off x="662314" y="3263879"/>
              <a:ext cx="340158" cy="461665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51963D13-C9F6-CF4C-B1FD-6EC13E7418F9}"/>
                </a:ext>
              </a:extLst>
            </p:cNvPr>
            <p:cNvSpPr/>
            <p:nvPr/>
          </p:nvSpPr>
          <p:spPr>
            <a:xfrm>
              <a:off x="693743" y="3263879"/>
              <a:ext cx="277301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3</a:t>
              </a:r>
              <a:endParaRPr lang="en-US" sz="24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BAF82047-7589-4749-8337-717250176533}"/>
              </a:ext>
            </a:extLst>
          </p:cNvPr>
          <p:cNvSpPr txBox="1"/>
          <p:nvPr/>
        </p:nvSpPr>
        <p:spPr>
          <a:xfrm>
            <a:off x="4049772" y="6425885"/>
            <a:ext cx="3038851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 startAt="3"/>
            </a:pPr>
            <a:r>
              <a:rPr lang="en-US" sz="1200" dirty="0"/>
              <a:t>Login in using your College username and password.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1200" dirty="0"/>
              <a:t>A PPT with the templates will open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1200" dirty="0"/>
              <a:t>You will have view only access</a:t>
            </a:r>
          </a:p>
        </p:txBody>
      </p:sp>
    </p:spTree>
    <p:extLst>
      <p:ext uri="{BB962C8B-B14F-4D97-AF65-F5344CB8AC3E}">
        <p14:creationId xmlns:p14="http://schemas.microsoft.com/office/powerpoint/2010/main" val="3564291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A59EE75A-8358-6443-9DC8-D84B4D3819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0172" y="1686886"/>
            <a:ext cx="5842000" cy="1308100"/>
          </a:xfrm>
          <a:prstGeom prst="rect">
            <a:avLst/>
          </a:prstGeom>
        </p:spPr>
      </p:pic>
      <p:pic>
        <p:nvPicPr>
          <p:cNvPr id="15" name="Picture 1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AF80BD9D-D865-CE48-BAF4-71972C2ADE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2323" y="4076668"/>
            <a:ext cx="3810000" cy="18161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8B43051-AED5-1342-B5D9-84CC940024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2597" y="6316433"/>
            <a:ext cx="901700" cy="57150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DC47AE-5874-5048-9C6E-0888E8A45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74607" y="9387385"/>
            <a:ext cx="3049358" cy="535517"/>
          </a:xfrm>
        </p:spPr>
        <p:txBody>
          <a:bodyPr/>
          <a:lstStyle/>
          <a:p>
            <a:r>
              <a:rPr lang="en-US"/>
              <a:t>Northern College ~ Customizing Blackboard Banner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5039F0D-2996-6E4F-9719-B4E1A3E6F67C}"/>
              </a:ext>
            </a:extLst>
          </p:cNvPr>
          <p:cNvGrpSpPr/>
          <p:nvPr/>
        </p:nvGrpSpPr>
        <p:grpSpPr>
          <a:xfrm>
            <a:off x="536030" y="815025"/>
            <a:ext cx="340158" cy="461665"/>
            <a:chOff x="662314" y="3263879"/>
            <a:chExt cx="340158" cy="461665"/>
          </a:xfrm>
        </p:grpSpPr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BE13941-3085-0F4F-95EB-E2ECAAE30ACD}"/>
                </a:ext>
              </a:extLst>
            </p:cNvPr>
            <p:cNvSpPr/>
            <p:nvPr/>
          </p:nvSpPr>
          <p:spPr>
            <a:xfrm>
              <a:off x="662314" y="3263879"/>
              <a:ext cx="340158" cy="461665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1C003E6-B8B7-C841-B0A9-C743B1616385}"/>
                </a:ext>
              </a:extLst>
            </p:cNvPr>
            <p:cNvSpPr/>
            <p:nvPr/>
          </p:nvSpPr>
          <p:spPr>
            <a:xfrm>
              <a:off x="693743" y="3263879"/>
              <a:ext cx="277301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4</a:t>
              </a:r>
              <a:endParaRPr lang="en-US" sz="24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2C769654-B138-E542-A72B-EC3A3F970A37}"/>
              </a:ext>
            </a:extLst>
          </p:cNvPr>
          <p:cNvSpPr txBox="1"/>
          <p:nvPr/>
        </p:nvSpPr>
        <p:spPr>
          <a:xfrm>
            <a:off x="1376693" y="923459"/>
            <a:ext cx="5842000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 startAt="4"/>
            </a:pPr>
            <a:r>
              <a:rPr lang="en-US" sz="1200" dirty="0"/>
              <a:t>Choose </a:t>
            </a:r>
            <a:r>
              <a:rPr lang="en-US" sz="1200" b="1" dirty="0"/>
              <a:t>File -&gt; Save As </a:t>
            </a:r>
            <a:r>
              <a:rPr lang="en-US" sz="1200" dirty="0"/>
              <a:t>from the top menu bar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US" sz="1200" b="1" dirty="0"/>
              <a:t>Download a Copy </a:t>
            </a:r>
            <a:r>
              <a:rPr lang="en-US" sz="1200" dirty="0"/>
              <a:t>of the Blackboard Banner Templates PPT to your computer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1F853F7-57E5-0F47-8D12-5C6E2606B917}"/>
              </a:ext>
            </a:extLst>
          </p:cNvPr>
          <p:cNvGrpSpPr/>
          <p:nvPr/>
        </p:nvGrpSpPr>
        <p:grpSpPr>
          <a:xfrm>
            <a:off x="567459" y="3446703"/>
            <a:ext cx="340158" cy="461665"/>
            <a:chOff x="662314" y="3263879"/>
            <a:chExt cx="340158" cy="461665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1D9A697B-B425-6244-AA08-3540D6B7C800}"/>
                </a:ext>
              </a:extLst>
            </p:cNvPr>
            <p:cNvSpPr/>
            <p:nvPr/>
          </p:nvSpPr>
          <p:spPr>
            <a:xfrm>
              <a:off x="662314" y="3263879"/>
              <a:ext cx="340158" cy="461665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73E67C7-1343-604B-A9BA-BEB85E1FE704}"/>
                </a:ext>
              </a:extLst>
            </p:cNvPr>
            <p:cNvSpPr/>
            <p:nvPr/>
          </p:nvSpPr>
          <p:spPr>
            <a:xfrm>
              <a:off x="693743" y="3263879"/>
              <a:ext cx="277301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5</a:t>
              </a:r>
              <a:endParaRPr lang="en-US" sz="24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AECB40FF-BB2C-CF41-B92A-163FC6949A6E}"/>
              </a:ext>
            </a:extLst>
          </p:cNvPr>
          <p:cNvSpPr txBox="1"/>
          <p:nvPr/>
        </p:nvSpPr>
        <p:spPr>
          <a:xfrm>
            <a:off x="1408122" y="3555137"/>
            <a:ext cx="4790484" cy="2769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 startAt="5"/>
            </a:pPr>
            <a:r>
              <a:rPr lang="en-US" sz="1200" dirty="0"/>
              <a:t>You may be prompted to</a:t>
            </a:r>
            <a:r>
              <a:rPr lang="en-US" sz="1200" b="1" dirty="0"/>
              <a:t> Download </a:t>
            </a:r>
            <a:r>
              <a:rPr lang="en-US" sz="1200" dirty="0"/>
              <a:t>the presentation.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A305FA8-A175-2F47-A01C-FC984049ED91}"/>
              </a:ext>
            </a:extLst>
          </p:cNvPr>
          <p:cNvGrpSpPr/>
          <p:nvPr/>
        </p:nvGrpSpPr>
        <p:grpSpPr>
          <a:xfrm>
            <a:off x="408930" y="6316433"/>
            <a:ext cx="340158" cy="461665"/>
            <a:chOff x="662314" y="3263879"/>
            <a:chExt cx="340158" cy="461665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34A91996-FA1C-B14A-823B-89752731316E}"/>
                </a:ext>
              </a:extLst>
            </p:cNvPr>
            <p:cNvSpPr/>
            <p:nvPr/>
          </p:nvSpPr>
          <p:spPr>
            <a:xfrm>
              <a:off x="662314" y="3263879"/>
              <a:ext cx="340158" cy="461665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5BB4A68F-AE59-964C-B772-007ACDF343A3}"/>
                </a:ext>
              </a:extLst>
            </p:cNvPr>
            <p:cNvSpPr/>
            <p:nvPr/>
          </p:nvSpPr>
          <p:spPr>
            <a:xfrm>
              <a:off x="693743" y="3263879"/>
              <a:ext cx="277301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6</a:t>
              </a:r>
              <a:endParaRPr lang="en-US" sz="24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60B75DBD-AF00-1D42-B4FF-7208F01EB555}"/>
              </a:ext>
            </a:extLst>
          </p:cNvPr>
          <p:cNvSpPr txBox="1"/>
          <p:nvPr/>
        </p:nvSpPr>
        <p:spPr>
          <a:xfrm>
            <a:off x="2269233" y="6405654"/>
            <a:ext cx="5062807" cy="2769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 startAt="6"/>
            </a:pPr>
            <a:r>
              <a:rPr lang="en-US" sz="1200" dirty="0"/>
              <a:t>Go to your downloads or view your downloads to find the file and open it</a:t>
            </a:r>
          </a:p>
        </p:txBody>
      </p:sp>
    </p:spTree>
    <p:extLst>
      <p:ext uri="{BB962C8B-B14F-4D97-AF65-F5344CB8AC3E}">
        <p14:creationId xmlns:p14="http://schemas.microsoft.com/office/powerpoint/2010/main" val="736347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28061E41-7DA7-3C40-B191-B1AB0497DE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6691" y="7360264"/>
            <a:ext cx="4445000" cy="1549400"/>
          </a:xfrm>
          <a:prstGeom prst="rect">
            <a:avLst/>
          </a:prstGeom>
        </p:spPr>
      </p:pic>
      <p:pic>
        <p:nvPicPr>
          <p:cNvPr id="4" name="Picture 3" descr="Graphical user interface, text, website&#10;&#10;Description automatically generated">
            <a:extLst>
              <a:ext uri="{FF2B5EF4-FFF2-40B4-BE49-F238E27FC236}">
                <a16:creationId xmlns:a16="http://schemas.microsoft.com/office/drawing/2014/main" id="{1D9329B3-5749-A94F-97D0-1A664E8E39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6200" y="1911655"/>
            <a:ext cx="3631543" cy="679450"/>
          </a:xfrm>
          <a:prstGeom prst="rect">
            <a:avLst/>
          </a:prstGeom>
        </p:spPr>
      </p:pic>
      <p:pic>
        <p:nvPicPr>
          <p:cNvPr id="11" name="Picture 10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5EA6BEB7-5CE1-6A4F-ACC1-AB153B9163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6682" y="6628485"/>
            <a:ext cx="2286000" cy="2679700"/>
          </a:xfrm>
          <a:prstGeom prst="rect">
            <a:avLst/>
          </a:prstGeom>
        </p:spPr>
      </p:pic>
      <p:pic>
        <p:nvPicPr>
          <p:cNvPr id="3" name="Picture 2" descr="Text&#10;&#10;Description automatically generated with medium confidence">
            <a:extLst>
              <a:ext uri="{FF2B5EF4-FFF2-40B4-BE49-F238E27FC236}">
                <a16:creationId xmlns:a16="http://schemas.microsoft.com/office/drawing/2014/main" id="{CD1EE9EF-862F-E042-BD77-D09CCAA70B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60842" y="4795807"/>
            <a:ext cx="3576917" cy="889000"/>
          </a:xfrm>
          <a:prstGeom prst="rect">
            <a:avLst/>
          </a:pr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2419F92-3915-CB4F-BF67-6535891DC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47289" y="9411524"/>
            <a:ext cx="2992712" cy="535517"/>
          </a:xfrm>
        </p:spPr>
        <p:txBody>
          <a:bodyPr/>
          <a:lstStyle/>
          <a:p>
            <a:r>
              <a:rPr lang="en-US" dirty="0"/>
              <a:t>Northern College ~ Customizing Blackboard Banner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7B2178D-1935-0847-91F7-F7159B9CC4E8}"/>
              </a:ext>
            </a:extLst>
          </p:cNvPr>
          <p:cNvGrpSpPr/>
          <p:nvPr/>
        </p:nvGrpSpPr>
        <p:grpSpPr>
          <a:xfrm>
            <a:off x="616011" y="499512"/>
            <a:ext cx="340158" cy="461665"/>
            <a:chOff x="662314" y="3263879"/>
            <a:chExt cx="340158" cy="461665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A796504-F282-B643-9275-5201BEBACC2D}"/>
                </a:ext>
              </a:extLst>
            </p:cNvPr>
            <p:cNvSpPr/>
            <p:nvPr/>
          </p:nvSpPr>
          <p:spPr>
            <a:xfrm>
              <a:off x="662314" y="3263879"/>
              <a:ext cx="340158" cy="461665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35A93FD-7EA1-E440-BE26-C4E4081AFE90}"/>
                </a:ext>
              </a:extLst>
            </p:cNvPr>
            <p:cNvSpPr/>
            <p:nvPr/>
          </p:nvSpPr>
          <p:spPr>
            <a:xfrm>
              <a:off x="693743" y="3263879"/>
              <a:ext cx="277301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7</a:t>
              </a:r>
              <a:endParaRPr lang="en-US" sz="24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51D9C5DF-647D-B043-A937-4FB0722A13B5}"/>
              </a:ext>
            </a:extLst>
          </p:cNvPr>
          <p:cNvSpPr txBox="1"/>
          <p:nvPr/>
        </p:nvSpPr>
        <p:spPr>
          <a:xfrm>
            <a:off x="1372684" y="453345"/>
            <a:ext cx="4790484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 startAt="7"/>
            </a:pPr>
            <a:r>
              <a:rPr lang="en-US" sz="1200" dirty="0"/>
              <a:t>Choose one of the templates.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You can add your own text to the template with Northern College branding images provided (Step 8)</a:t>
            </a:r>
          </a:p>
          <a:p>
            <a:pPr lvl="1"/>
            <a:r>
              <a:rPr lang="en-US" sz="1200" b="1" dirty="0"/>
              <a:t>OR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dirty="0"/>
              <a:t>Add a course appropriate image  and titles (Steps 9a and 9b)</a:t>
            </a:r>
          </a:p>
        </p:txBody>
      </p:sp>
      <p:pic>
        <p:nvPicPr>
          <p:cNvPr id="9" name="Picture 8" descr="Graphical user interface, application, email&#10;&#10;Description automatically generated">
            <a:extLst>
              <a:ext uri="{FF2B5EF4-FFF2-40B4-BE49-F238E27FC236}">
                <a16:creationId xmlns:a16="http://schemas.microsoft.com/office/drawing/2014/main" id="{21B90825-5E6C-8841-A5AB-C734AF4CE893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45086"/>
          <a:stretch/>
        </p:blipFill>
        <p:spPr>
          <a:xfrm>
            <a:off x="436714" y="1872190"/>
            <a:ext cx="3187700" cy="2468829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B2D4FC36-65F2-4844-93FA-9AD4F44A9E5B}"/>
              </a:ext>
            </a:extLst>
          </p:cNvPr>
          <p:cNvSpPr txBox="1"/>
          <p:nvPr/>
        </p:nvSpPr>
        <p:spPr>
          <a:xfrm>
            <a:off x="2725118" y="2301506"/>
            <a:ext cx="779140" cy="246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00" i="1" dirty="0"/>
              <a:t>Add Text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EC1AC45-C192-8B43-82A3-2B3D8029F505}"/>
              </a:ext>
            </a:extLst>
          </p:cNvPr>
          <p:cNvSpPr txBox="1"/>
          <p:nvPr/>
        </p:nvSpPr>
        <p:spPr>
          <a:xfrm>
            <a:off x="2759731" y="3603279"/>
            <a:ext cx="779140" cy="246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00" i="1" dirty="0"/>
              <a:t>Add Text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239F642-22FA-A14B-8033-9B6287AFF6BE}"/>
              </a:ext>
            </a:extLst>
          </p:cNvPr>
          <p:cNvSpPr txBox="1"/>
          <p:nvPr/>
        </p:nvSpPr>
        <p:spPr>
          <a:xfrm>
            <a:off x="2150990" y="2956961"/>
            <a:ext cx="1280440" cy="246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00" i="1" dirty="0"/>
              <a:t>Add Image and Text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2FB30A-F6B2-6340-AF73-6B8B5D872ED5}"/>
              </a:ext>
            </a:extLst>
          </p:cNvPr>
          <p:cNvSpPr txBox="1"/>
          <p:nvPr/>
        </p:nvSpPr>
        <p:spPr>
          <a:xfrm>
            <a:off x="2150990" y="4257338"/>
            <a:ext cx="1280440" cy="246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00" i="1" dirty="0"/>
              <a:t>Add Image and Text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3FEB6C5-17D0-4F44-BA6E-DFE1121DF230}"/>
              </a:ext>
            </a:extLst>
          </p:cNvPr>
          <p:cNvSpPr txBox="1"/>
          <p:nvPr/>
        </p:nvSpPr>
        <p:spPr>
          <a:xfrm>
            <a:off x="4081115" y="2633904"/>
            <a:ext cx="3436628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Add the Course Name in the Title and the Course # in the Subtitle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660474B-8944-3A4C-9077-98B10DEEF267}"/>
              </a:ext>
            </a:extLst>
          </p:cNvPr>
          <p:cNvSpPr txBox="1"/>
          <p:nvPr/>
        </p:nvSpPr>
        <p:spPr>
          <a:xfrm>
            <a:off x="4527859" y="3268610"/>
            <a:ext cx="2932997" cy="13849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9a.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Download a high-quality course appropriate image from </a:t>
            </a:r>
            <a:r>
              <a:rPr lang="en-US" sz="1200" dirty="0">
                <a:hlinkClick r:id="rId7"/>
              </a:rPr>
              <a:t>pixabay</a:t>
            </a:r>
            <a:r>
              <a:rPr lang="en-US" sz="1200" dirty="0"/>
              <a:t>, </a:t>
            </a:r>
            <a:r>
              <a:rPr lang="en-US" sz="1200" dirty="0" err="1">
                <a:hlinkClick r:id="rId8"/>
              </a:rPr>
              <a:t>unsplash</a:t>
            </a:r>
            <a:r>
              <a:rPr lang="en-US" sz="1200" dirty="0"/>
              <a:t> or </a:t>
            </a:r>
            <a:r>
              <a:rPr lang="en-US" sz="1200" dirty="0" err="1">
                <a:hlinkClick r:id="rId9"/>
              </a:rPr>
              <a:t>pexels</a:t>
            </a:r>
            <a:r>
              <a:rPr lang="en-US" sz="1200" dirty="0"/>
              <a:t>.</a:t>
            </a:r>
          </a:p>
          <a:p>
            <a:r>
              <a:rPr lang="en-US" sz="1200" dirty="0"/>
              <a:t> 9b.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Once the image is downloaded select the Add Image Icon.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3314790-2B61-C144-9FB7-E16C4B7D1964}"/>
              </a:ext>
            </a:extLst>
          </p:cNvPr>
          <p:cNvSpPr txBox="1"/>
          <p:nvPr/>
        </p:nvSpPr>
        <p:spPr>
          <a:xfrm>
            <a:off x="3538871" y="5425133"/>
            <a:ext cx="2101056" cy="246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00" i="1" dirty="0"/>
              <a:t>Add Image and Text Example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A39141B8-F233-D044-BF4B-D822F974C7DC}"/>
              </a:ext>
            </a:extLst>
          </p:cNvPr>
          <p:cNvGrpSpPr/>
          <p:nvPr/>
        </p:nvGrpSpPr>
        <p:grpSpPr>
          <a:xfrm>
            <a:off x="6155846" y="4448972"/>
            <a:ext cx="1228694" cy="921606"/>
            <a:chOff x="6059316" y="4401407"/>
            <a:chExt cx="1228694" cy="921606"/>
          </a:xfrm>
        </p:grpSpPr>
        <p:pic>
          <p:nvPicPr>
            <p:cNvPr id="5" name="Picture 4" descr="Graphical user interface, application&#10;&#10;Description automatically generated">
              <a:extLst>
                <a:ext uri="{FF2B5EF4-FFF2-40B4-BE49-F238E27FC236}">
                  <a16:creationId xmlns:a16="http://schemas.microsoft.com/office/drawing/2014/main" id="{E3795CC5-E689-DB46-8643-22B30A88A52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6059316" y="4401407"/>
              <a:ext cx="1193800" cy="787400"/>
            </a:xfrm>
            <a:prstGeom prst="rect">
              <a:avLst/>
            </a:prstGeom>
          </p:spPr>
        </p:pic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9DB313A3-059B-7646-9798-DA763FDB53C2}"/>
                </a:ext>
              </a:extLst>
            </p:cNvPr>
            <p:cNvSpPr/>
            <p:nvPr/>
          </p:nvSpPr>
          <p:spPr>
            <a:xfrm>
              <a:off x="6381025" y="4499155"/>
              <a:ext cx="906985" cy="823858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A793AB3-E453-4541-A54C-47C185AD0043}"/>
              </a:ext>
            </a:extLst>
          </p:cNvPr>
          <p:cNvGrpSpPr/>
          <p:nvPr/>
        </p:nvGrpSpPr>
        <p:grpSpPr>
          <a:xfrm>
            <a:off x="3786932" y="1612220"/>
            <a:ext cx="573629" cy="461665"/>
            <a:chOff x="4572077" y="3202252"/>
            <a:chExt cx="573629" cy="461665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F3F2A49E-CD72-BF4F-8A4D-7343D55F7A9A}"/>
                </a:ext>
              </a:extLst>
            </p:cNvPr>
            <p:cNvSpPr/>
            <p:nvPr/>
          </p:nvSpPr>
          <p:spPr>
            <a:xfrm>
              <a:off x="4652920" y="3202252"/>
              <a:ext cx="420786" cy="461665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564DA66C-C27F-524F-AAB4-873DE03C0742}"/>
                </a:ext>
              </a:extLst>
            </p:cNvPr>
            <p:cNvSpPr/>
            <p:nvPr/>
          </p:nvSpPr>
          <p:spPr>
            <a:xfrm>
              <a:off x="4572077" y="3202252"/>
              <a:ext cx="573629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8</a:t>
              </a:r>
              <a:endParaRPr lang="en-US" sz="24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7EE1581-048A-1749-83A3-245B76165A1A}"/>
              </a:ext>
            </a:extLst>
          </p:cNvPr>
          <p:cNvGrpSpPr/>
          <p:nvPr/>
        </p:nvGrpSpPr>
        <p:grpSpPr>
          <a:xfrm>
            <a:off x="3921862" y="3302596"/>
            <a:ext cx="573629" cy="461665"/>
            <a:chOff x="4572077" y="3202252"/>
            <a:chExt cx="573629" cy="461665"/>
          </a:xfrm>
        </p:grpSpPr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1D21B604-29B8-F441-9E4A-C662D9D24920}"/>
                </a:ext>
              </a:extLst>
            </p:cNvPr>
            <p:cNvSpPr/>
            <p:nvPr/>
          </p:nvSpPr>
          <p:spPr>
            <a:xfrm>
              <a:off x="4652920" y="3202252"/>
              <a:ext cx="420786" cy="461665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D94DD638-4931-AF4A-B64B-B053265D9684}"/>
                </a:ext>
              </a:extLst>
            </p:cNvPr>
            <p:cNvSpPr/>
            <p:nvPr/>
          </p:nvSpPr>
          <p:spPr>
            <a:xfrm>
              <a:off x="4572077" y="3202252"/>
              <a:ext cx="573629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9a</a:t>
              </a:r>
              <a:endParaRPr lang="en-US" sz="24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DB25BB08-9004-6046-9FD5-7866A5828382}"/>
              </a:ext>
            </a:extLst>
          </p:cNvPr>
          <p:cNvGrpSpPr/>
          <p:nvPr/>
        </p:nvGrpSpPr>
        <p:grpSpPr>
          <a:xfrm>
            <a:off x="5886640" y="4467494"/>
            <a:ext cx="573629" cy="461665"/>
            <a:chOff x="4572077" y="3202252"/>
            <a:chExt cx="573629" cy="461665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19BADD15-965E-8C49-9E84-A515BF8B45B2}"/>
                </a:ext>
              </a:extLst>
            </p:cNvPr>
            <p:cNvSpPr/>
            <p:nvPr/>
          </p:nvSpPr>
          <p:spPr>
            <a:xfrm>
              <a:off x="4652920" y="3202252"/>
              <a:ext cx="420786" cy="461665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E202E8E7-FD4D-5142-A5C6-F6FDCDC7F291}"/>
                </a:ext>
              </a:extLst>
            </p:cNvPr>
            <p:cNvSpPr/>
            <p:nvPr/>
          </p:nvSpPr>
          <p:spPr>
            <a:xfrm>
              <a:off x="4572077" y="3202252"/>
              <a:ext cx="573629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9b</a:t>
              </a:r>
              <a:endParaRPr lang="en-US" sz="24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868266D-F836-BE4C-919E-A991973DAD47}"/>
              </a:ext>
            </a:extLst>
          </p:cNvPr>
          <p:cNvGrpSpPr/>
          <p:nvPr/>
        </p:nvGrpSpPr>
        <p:grpSpPr>
          <a:xfrm>
            <a:off x="-9444" y="7324787"/>
            <a:ext cx="573629" cy="461665"/>
            <a:chOff x="4572077" y="3202252"/>
            <a:chExt cx="573629" cy="461665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B18E8A-F7CD-3C42-91CF-237FC130BE91}"/>
                </a:ext>
              </a:extLst>
            </p:cNvPr>
            <p:cNvSpPr/>
            <p:nvPr/>
          </p:nvSpPr>
          <p:spPr>
            <a:xfrm>
              <a:off x="4652920" y="3202252"/>
              <a:ext cx="420786" cy="461665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EF01F416-C0C3-4B45-B485-AC9008B7D66F}"/>
                </a:ext>
              </a:extLst>
            </p:cNvPr>
            <p:cNvSpPr/>
            <p:nvPr/>
          </p:nvSpPr>
          <p:spPr>
            <a:xfrm>
              <a:off x="4572077" y="3202252"/>
              <a:ext cx="573629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10</a:t>
              </a:r>
              <a:endParaRPr lang="en-US" sz="24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5A50F066-60E6-7948-95AA-BE28CB30E0AE}"/>
              </a:ext>
            </a:extLst>
          </p:cNvPr>
          <p:cNvGrpSpPr/>
          <p:nvPr/>
        </p:nvGrpSpPr>
        <p:grpSpPr>
          <a:xfrm>
            <a:off x="2621150" y="7345384"/>
            <a:ext cx="573629" cy="461665"/>
            <a:chOff x="4572077" y="3202252"/>
            <a:chExt cx="573629" cy="461665"/>
          </a:xfrm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BEDC44A9-FD55-9948-BC76-F31366EEE8D8}"/>
                </a:ext>
              </a:extLst>
            </p:cNvPr>
            <p:cNvSpPr/>
            <p:nvPr/>
          </p:nvSpPr>
          <p:spPr>
            <a:xfrm>
              <a:off x="4652920" y="3202252"/>
              <a:ext cx="420786" cy="461665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88722A17-0CAE-734F-89F4-A4415A85A0F6}"/>
                </a:ext>
              </a:extLst>
            </p:cNvPr>
            <p:cNvSpPr/>
            <p:nvPr/>
          </p:nvSpPr>
          <p:spPr>
            <a:xfrm>
              <a:off x="4572077" y="3202252"/>
              <a:ext cx="573629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11</a:t>
              </a:r>
              <a:endParaRPr lang="en-US" sz="24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DF6B6052-9A50-7249-A81D-72077C58BE53}"/>
              </a:ext>
            </a:extLst>
          </p:cNvPr>
          <p:cNvGrpSpPr/>
          <p:nvPr/>
        </p:nvGrpSpPr>
        <p:grpSpPr>
          <a:xfrm>
            <a:off x="3536243" y="7915912"/>
            <a:ext cx="573629" cy="461665"/>
            <a:chOff x="4572077" y="3202252"/>
            <a:chExt cx="573629" cy="461665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E112313D-EC81-8146-BF02-F986F311BBE9}"/>
                </a:ext>
              </a:extLst>
            </p:cNvPr>
            <p:cNvSpPr/>
            <p:nvPr/>
          </p:nvSpPr>
          <p:spPr>
            <a:xfrm>
              <a:off x="4652920" y="3202252"/>
              <a:ext cx="420786" cy="461665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556124D4-D70B-AA4C-A661-81E73AD5AC6A}"/>
                </a:ext>
              </a:extLst>
            </p:cNvPr>
            <p:cNvSpPr/>
            <p:nvPr/>
          </p:nvSpPr>
          <p:spPr>
            <a:xfrm>
              <a:off x="4572077" y="3202252"/>
              <a:ext cx="573629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12</a:t>
              </a:r>
              <a:endParaRPr lang="en-US" sz="24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1AF9C8EE-EB9C-8E42-9675-D472B1D71BDA}"/>
              </a:ext>
            </a:extLst>
          </p:cNvPr>
          <p:cNvGrpSpPr/>
          <p:nvPr/>
        </p:nvGrpSpPr>
        <p:grpSpPr>
          <a:xfrm>
            <a:off x="3599385" y="8439239"/>
            <a:ext cx="573629" cy="461665"/>
            <a:chOff x="4572077" y="3202252"/>
            <a:chExt cx="573629" cy="461665"/>
          </a:xfrm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2A4E05AF-A0FA-FE46-B5C4-60836F4A4DE8}"/>
                </a:ext>
              </a:extLst>
            </p:cNvPr>
            <p:cNvSpPr/>
            <p:nvPr/>
          </p:nvSpPr>
          <p:spPr>
            <a:xfrm>
              <a:off x="4652920" y="3202252"/>
              <a:ext cx="420786" cy="461665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C083DD24-9B94-6542-8A59-9559ECBD2F08}"/>
                </a:ext>
              </a:extLst>
            </p:cNvPr>
            <p:cNvSpPr/>
            <p:nvPr/>
          </p:nvSpPr>
          <p:spPr>
            <a:xfrm>
              <a:off x="4572077" y="3202252"/>
              <a:ext cx="573629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13</a:t>
              </a:r>
              <a:endParaRPr lang="en-US" sz="24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6AE8C148-1718-4544-8640-68E30DFC881B}"/>
              </a:ext>
            </a:extLst>
          </p:cNvPr>
          <p:cNvSpPr txBox="1"/>
          <p:nvPr/>
        </p:nvSpPr>
        <p:spPr>
          <a:xfrm>
            <a:off x="2797318" y="6027059"/>
            <a:ext cx="4552328" cy="10618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28600" indent="-228600">
              <a:spcAft>
                <a:spcPts val="600"/>
              </a:spcAft>
              <a:buFont typeface="+mj-lt"/>
              <a:buAutoNum type="arabicPeriod" startAt="10"/>
            </a:pPr>
            <a:r>
              <a:rPr lang="en-US" sz="1200" dirty="0"/>
              <a:t>From the PPT Menu Bar choose </a:t>
            </a:r>
            <a:r>
              <a:rPr lang="en-US" sz="1200" b="1" dirty="0"/>
              <a:t>File -&gt; Export</a:t>
            </a:r>
          </a:p>
          <a:p>
            <a:pPr marL="228600" indent="-228600">
              <a:spcAft>
                <a:spcPts val="600"/>
              </a:spcAft>
              <a:buFont typeface="+mj-lt"/>
              <a:buAutoNum type="arabicPeriod" startAt="10"/>
            </a:pPr>
            <a:r>
              <a:rPr lang="en-US" sz="1200" dirty="0"/>
              <a:t>From the </a:t>
            </a:r>
            <a:r>
              <a:rPr lang="en-US" sz="1200" b="1" dirty="0"/>
              <a:t>File Format </a:t>
            </a:r>
            <a:r>
              <a:rPr lang="en-US" sz="1200" dirty="0"/>
              <a:t>Drop Down select </a:t>
            </a:r>
            <a:r>
              <a:rPr lang="en-US" sz="1200" b="1" dirty="0"/>
              <a:t>JPEG</a:t>
            </a:r>
          </a:p>
          <a:p>
            <a:pPr marL="228600" indent="-228600">
              <a:spcAft>
                <a:spcPts val="600"/>
              </a:spcAft>
              <a:buFont typeface="+mj-lt"/>
              <a:buAutoNum type="arabicPeriod" startAt="10"/>
            </a:pPr>
            <a:r>
              <a:rPr lang="en-US" sz="1200" dirty="0"/>
              <a:t>Select </a:t>
            </a:r>
            <a:r>
              <a:rPr lang="en-US" sz="1200" b="1" dirty="0"/>
              <a:t>Current Slide Only</a:t>
            </a:r>
          </a:p>
          <a:p>
            <a:pPr marL="228600" indent="-228600">
              <a:spcAft>
                <a:spcPts val="600"/>
              </a:spcAft>
              <a:buFont typeface="+mj-lt"/>
              <a:buAutoNum type="arabicPeriod" startAt="10"/>
            </a:pPr>
            <a:r>
              <a:rPr lang="en-US" sz="1200" dirty="0"/>
              <a:t>Make sure the </a:t>
            </a:r>
            <a:r>
              <a:rPr lang="en-US" sz="1200" b="1" dirty="0"/>
              <a:t>Width and Height is 1680 x 251</a:t>
            </a:r>
          </a:p>
        </p:txBody>
      </p:sp>
    </p:spTree>
    <p:extLst>
      <p:ext uri="{BB962C8B-B14F-4D97-AF65-F5344CB8AC3E}">
        <p14:creationId xmlns:p14="http://schemas.microsoft.com/office/powerpoint/2010/main" val="2124056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C38E6BA2-6DAF-354B-8403-D754D094AE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491" y="3196659"/>
            <a:ext cx="6600748" cy="4887409"/>
          </a:xfrm>
          <a:prstGeom prst="rect">
            <a:avLst/>
          </a:prstGeom>
        </p:spPr>
      </p:pic>
      <p:pic>
        <p:nvPicPr>
          <p:cNvPr id="5" name="Content Placeholder 4" descr="Graphical user interface, text, application&#10;&#10;Description automatically generated with medium confidence">
            <a:extLst>
              <a:ext uri="{FF2B5EF4-FFF2-40B4-BE49-F238E27FC236}">
                <a16:creationId xmlns:a16="http://schemas.microsoft.com/office/drawing/2014/main" id="{9B4CAF91-C84C-8C47-95FD-ADD9282C75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13753" y="628650"/>
            <a:ext cx="2603500" cy="1765300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637EA69-DCF0-5E4C-9937-8ED7D952B792}"/>
              </a:ext>
            </a:extLst>
          </p:cNvPr>
          <p:cNvSpPr txBox="1"/>
          <p:nvPr/>
        </p:nvSpPr>
        <p:spPr>
          <a:xfrm>
            <a:off x="4301451" y="1219422"/>
            <a:ext cx="262890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200" b="1" dirty="0"/>
              <a:t>NOTE</a:t>
            </a:r>
            <a:r>
              <a:rPr lang="en-US" sz="1200" dirty="0"/>
              <a:t>: Do not change the theme of the course – for branding purposes all NC courses will use the same theme.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45F9B4F-A219-5643-9D1B-8C1F529E36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0906" y="8856536"/>
            <a:ext cx="2514600" cy="431800"/>
          </a:xfrm>
          <a:prstGeom prst="rect">
            <a:avLst/>
          </a:prstGeom>
        </p:spPr>
      </p:pic>
      <p:pic>
        <p:nvPicPr>
          <p:cNvPr id="10" name="Picture 9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F30CED9D-BFF6-7F47-AF3D-F99CB2687FA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6893" y="8426450"/>
            <a:ext cx="2806700" cy="1003300"/>
          </a:xfrm>
          <a:prstGeom prst="rect">
            <a:avLst/>
          </a:prstGeom>
        </p:spPr>
      </p:pic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C057320F-EA7D-694F-B85A-663E6A598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23084" y="9448290"/>
            <a:ext cx="3126232" cy="535517"/>
          </a:xfrm>
        </p:spPr>
        <p:txBody>
          <a:bodyPr/>
          <a:lstStyle/>
          <a:p>
            <a:r>
              <a:rPr lang="en-US" dirty="0"/>
              <a:t>Northern College ~ Customizing Blackboard Banner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013D60B-6C80-5F40-962A-A445976BDE07}"/>
              </a:ext>
            </a:extLst>
          </p:cNvPr>
          <p:cNvGrpSpPr/>
          <p:nvPr/>
        </p:nvGrpSpPr>
        <p:grpSpPr>
          <a:xfrm>
            <a:off x="270078" y="369243"/>
            <a:ext cx="573629" cy="461665"/>
            <a:chOff x="4572077" y="3202252"/>
            <a:chExt cx="573629" cy="461665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E953C982-8D7D-DD4C-B510-48FAC0DACF78}"/>
                </a:ext>
              </a:extLst>
            </p:cNvPr>
            <p:cNvSpPr/>
            <p:nvPr/>
          </p:nvSpPr>
          <p:spPr>
            <a:xfrm>
              <a:off x="4652920" y="3202252"/>
              <a:ext cx="420786" cy="461665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39045E4-C257-374D-8767-A7841D57700A}"/>
                </a:ext>
              </a:extLst>
            </p:cNvPr>
            <p:cNvSpPr/>
            <p:nvPr/>
          </p:nvSpPr>
          <p:spPr>
            <a:xfrm>
              <a:off x="4572077" y="3202252"/>
              <a:ext cx="573629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14</a:t>
              </a:r>
              <a:endParaRPr lang="en-US" sz="24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E8613CC8-F9EC-4648-9432-6171887EF7C5}"/>
              </a:ext>
            </a:extLst>
          </p:cNvPr>
          <p:cNvSpPr txBox="1"/>
          <p:nvPr/>
        </p:nvSpPr>
        <p:spPr>
          <a:xfrm>
            <a:off x="3808200" y="504389"/>
            <a:ext cx="3694121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 startAt="14"/>
            </a:pPr>
            <a:r>
              <a:rPr lang="en-US" sz="1200" dirty="0"/>
              <a:t>From the Blackboard Menu Bar Select </a:t>
            </a:r>
            <a:r>
              <a:rPr lang="en-US" sz="1200" b="1" dirty="0"/>
              <a:t>Customization</a:t>
            </a:r>
          </a:p>
          <a:p>
            <a:pPr marL="228600" indent="-228600">
              <a:buFont typeface="+mj-lt"/>
              <a:buAutoNum type="arabicPeriod" startAt="14"/>
            </a:pPr>
            <a:r>
              <a:rPr lang="en-US" sz="1200" dirty="0"/>
              <a:t>Choose </a:t>
            </a:r>
            <a:r>
              <a:rPr lang="en-US" sz="1200" b="1" dirty="0"/>
              <a:t>Teaching Styles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7B06F6D5-6F05-5D44-9271-FE5B4395C4C7}"/>
              </a:ext>
            </a:extLst>
          </p:cNvPr>
          <p:cNvGrpSpPr/>
          <p:nvPr/>
        </p:nvGrpSpPr>
        <p:grpSpPr>
          <a:xfrm>
            <a:off x="561392" y="1542588"/>
            <a:ext cx="573629" cy="461665"/>
            <a:chOff x="4572077" y="3202252"/>
            <a:chExt cx="573629" cy="461665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1E69E42B-521F-D046-8051-CBB521085007}"/>
                </a:ext>
              </a:extLst>
            </p:cNvPr>
            <p:cNvSpPr/>
            <p:nvPr/>
          </p:nvSpPr>
          <p:spPr>
            <a:xfrm>
              <a:off x="4652920" y="3202252"/>
              <a:ext cx="420786" cy="461665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0FB20045-42C0-5548-B690-AB85A2C20C3D}"/>
                </a:ext>
              </a:extLst>
            </p:cNvPr>
            <p:cNvSpPr/>
            <p:nvPr/>
          </p:nvSpPr>
          <p:spPr>
            <a:xfrm>
              <a:off x="4572077" y="3202252"/>
              <a:ext cx="573629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15</a:t>
              </a:r>
              <a:endParaRPr lang="en-US" sz="24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1F24E3F-365C-DA47-B6CA-9D320F806BE3}"/>
              </a:ext>
            </a:extLst>
          </p:cNvPr>
          <p:cNvGrpSpPr/>
          <p:nvPr/>
        </p:nvGrpSpPr>
        <p:grpSpPr>
          <a:xfrm>
            <a:off x="415736" y="2874797"/>
            <a:ext cx="573629" cy="461665"/>
            <a:chOff x="4572077" y="3202252"/>
            <a:chExt cx="573629" cy="461665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738E7221-E4A3-174D-AD35-2DDCC2FCC1B3}"/>
                </a:ext>
              </a:extLst>
            </p:cNvPr>
            <p:cNvSpPr/>
            <p:nvPr/>
          </p:nvSpPr>
          <p:spPr>
            <a:xfrm>
              <a:off x="4652920" y="3202252"/>
              <a:ext cx="420786" cy="461665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972A8C4F-4FA1-7A40-8D71-241AB34DA42A}"/>
                </a:ext>
              </a:extLst>
            </p:cNvPr>
            <p:cNvSpPr/>
            <p:nvPr/>
          </p:nvSpPr>
          <p:spPr>
            <a:xfrm>
              <a:off x="4572077" y="3202252"/>
              <a:ext cx="573629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16</a:t>
              </a:r>
              <a:endParaRPr lang="en-US" sz="24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75D395F1-636E-A543-9319-4E934AF20C80}"/>
              </a:ext>
            </a:extLst>
          </p:cNvPr>
          <p:cNvSpPr txBox="1"/>
          <p:nvPr/>
        </p:nvSpPr>
        <p:spPr>
          <a:xfrm>
            <a:off x="1101382" y="2928822"/>
            <a:ext cx="3694121" cy="2769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 startAt="16"/>
            </a:pPr>
            <a:r>
              <a:rPr lang="en-US" sz="1200" dirty="0"/>
              <a:t>Scroll down to </a:t>
            </a:r>
            <a:r>
              <a:rPr lang="en-US" sz="1200" b="1" dirty="0"/>
              <a:t>Select Banner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CF99207B-F758-8043-BD25-CF78323FE735}"/>
              </a:ext>
            </a:extLst>
          </p:cNvPr>
          <p:cNvGrpSpPr/>
          <p:nvPr/>
        </p:nvGrpSpPr>
        <p:grpSpPr>
          <a:xfrm>
            <a:off x="3034863" y="6528653"/>
            <a:ext cx="573629" cy="461665"/>
            <a:chOff x="4572077" y="3202252"/>
            <a:chExt cx="573629" cy="461665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7EFB9BCC-B6FE-4546-A9A1-B1ED28D298FE}"/>
                </a:ext>
              </a:extLst>
            </p:cNvPr>
            <p:cNvSpPr/>
            <p:nvPr/>
          </p:nvSpPr>
          <p:spPr>
            <a:xfrm>
              <a:off x="4652920" y="3202252"/>
              <a:ext cx="420786" cy="461665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E88F63B-3070-C64A-A0CC-263FBDFDA151}"/>
                </a:ext>
              </a:extLst>
            </p:cNvPr>
            <p:cNvSpPr/>
            <p:nvPr/>
          </p:nvSpPr>
          <p:spPr>
            <a:xfrm>
              <a:off x="4572077" y="3202252"/>
              <a:ext cx="573629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17</a:t>
              </a:r>
              <a:endParaRPr lang="en-US" sz="24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06528214-D82F-DE44-955F-FF289EC1E4C4}"/>
              </a:ext>
            </a:extLst>
          </p:cNvPr>
          <p:cNvGrpSpPr/>
          <p:nvPr/>
        </p:nvGrpSpPr>
        <p:grpSpPr>
          <a:xfrm>
            <a:off x="5298049" y="6990318"/>
            <a:ext cx="573629" cy="461665"/>
            <a:chOff x="4572077" y="3202252"/>
            <a:chExt cx="573629" cy="461665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86DA3605-2905-2048-BF70-5B2443656725}"/>
                </a:ext>
              </a:extLst>
            </p:cNvPr>
            <p:cNvSpPr/>
            <p:nvPr/>
          </p:nvSpPr>
          <p:spPr>
            <a:xfrm>
              <a:off x="4652920" y="3202252"/>
              <a:ext cx="420786" cy="461665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217C1DA4-7156-7843-B49E-CB284D310B8E}"/>
                </a:ext>
              </a:extLst>
            </p:cNvPr>
            <p:cNvSpPr/>
            <p:nvPr/>
          </p:nvSpPr>
          <p:spPr>
            <a:xfrm>
              <a:off x="4572077" y="3202252"/>
              <a:ext cx="573629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18</a:t>
              </a:r>
              <a:endParaRPr lang="en-US" sz="24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905B3E9E-5492-DD47-8776-797474AB36B3}"/>
              </a:ext>
            </a:extLst>
          </p:cNvPr>
          <p:cNvGrpSpPr/>
          <p:nvPr/>
        </p:nvGrpSpPr>
        <p:grpSpPr>
          <a:xfrm>
            <a:off x="3044241" y="7530883"/>
            <a:ext cx="573629" cy="461665"/>
            <a:chOff x="4572077" y="3202252"/>
            <a:chExt cx="573629" cy="461665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3CEA2C4D-5A2B-D949-A4E7-21EB629D1BF5}"/>
                </a:ext>
              </a:extLst>
            </p:cNvPr>
            <p:cNvSpPr/>
            <p:nvPr/>
          </p:nvSpPr>
          <p:spPr>
            <a:xfrm>
              <a:off x="4652920" y="3202252"/>
              <a:ext cx="420786" cy="461665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D893C181-A4F2-A943-B455-ED16F8D68770}"/>
                </a:ext>
              </a:extLst>
            </p:cNvPr>
            <p:cNvSpPr/>
            <p:nvPr/>
          </p:nvSpPr>
          <p:spPr>
            <a:xfrm>
              <a:off x="4572077" y="3202252"/>
              <a:ext cx="573629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19</a:t>
              </a:r>
              <a:endParaRPr lang="en-US" sz="24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9A56513F-9B9A-2148-8285-BC093D70B79A}"/>
              </a:ext>
            </a:extLst>
          </p:cNvPr>
          <p:cNvGrpSpPr/>
          <p:nvPr/>
        </p:nvGrpSpPr>
        <p:grpSpPr>
          <a:xfrm>
            <a:off x="450794" y="8625703"/>
            <a:ext cx="573629" cy="461665"/>
            <a:chOff x="4572077" y="3202252"/>
            <a:chExt cx="573629" cy="461665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37648BC8-348C-8646-A593-2FD7B78D5AA5}"/>
                </a:ext>
              </a:extLst>
            </p:cNvPr>
            <p:cNvSpPr/>
            <p:nvPr/>
          </p:nvSpPr>
          <p:spPr>
            <a:xfrm>
              <a:off x="4652920" y="3202252"/>
              <a:ext cx="420786" cy="461665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52837733-8021-EB42-BF37-C63321DB26B6}"/>
                </a:ext>
              </a:extLst>
            </p:cNvPr>
            <p:cNvSpPr/>
            <p:nvPr/>
          </p:nvSpPr>
          <p:spPr>
            <a:xfrm>
              <a:off x="4572077" y="3202252"/>
              <a:ext cx="573629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20</a:t>
              </a:r>
              <a:endParaRPr lang="en-US" sz="24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A8ADF4DE-D970-E34B-AAE3-276460271A07}"/>
              </a:ext>
            </a:extLst>
          </p:cNvPr>
          <p:cNvGrpSpPr/>
          <p:nvPr/>
        </p:nvGrpSpPr>
        <p:grpSpPr>
          <a:xfrm>
            <a:off x="4121994" y="8798579"/>
            <a:ext cx="573629" cy="461665"/>
            <a:chOff x="4572077" y="3202252"/>
            <a:chExt cx="573629" cy="461665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3642733B-EF73-7B4C-9943-07BF39833044}"/>
                </a:ext>
              </a:extLst>
            </p:cNvPr>
            <p:cNvSpPr/>
            <p:nvPr/>
          </p:nvSpPr>
          <p:spPr>
            <a:xfrm>
              <a:off x="4652920" y="3202252"/>
              <a:ext cx="420786" cy="461665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44F4A502-8B58-4449-8EE0-7C1FA8FEB05C}"/>
                </a:ext>
              </a:extLst>
            </p:cNvPr>
            <p:cNvSpPr/>
            <p:nvPr/>
          </p:nvSpPr>
          <p:spPr>
            <a:xfrm>
              <a:off x="4572077" y="3202252"/>
              <a:ext cx="573629" cy="46166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</a:rPr>
                <a:t>21</a:t>
              </a:r>
              <a:endParaRPr lang="en-US" sz="2400" b="0" cap="none" spc="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endParaRP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97B46E21-B3CC-BB48-B48D-5F4B715CEC73}"/>
              </a:ext>
            </a:extLst>
          </p:cNvPr>
          <p:cNvSpPr txBox="1"/>
          <p:nvPr/>
        </p:nvSpPr>
        <p:spPr>
          <a:xfrm>
            <a:off x="207588" y="4509565"/>
            <a:ext cx="3505309" cy="200054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28600" indent="-228600">
              <a:spcAft>
                <a:spcPts val="1200"/>
              </a:spcAft>
              <a:buFont typeface="+mj-lt"/>
              <a:buAutoNum type="arabicPeriod" startAt="17"/>
            </a:pPr>
            <a:r>
              <a:rPr lang="en-US" sz="1200" dirty="0"/>
              <a:t>Check the </a:t>
            </a:r>
            <a:r>
              <a:rPr lang="en-US" sz="1200" b="1" dirty="0"/>
              <a:t>Delete this banner </a:t>
            </a:r>
            <a:r>
              <a:rPr lang="en-US" sz="1200" dirty="0"/>
              <a:t>option</a:t>
            </a:r>
          </a:p>
          <a:p>
            <a:pPr marL="228600" indent="-228600">
              <a:spcAft>
                <a:spcPts val="1200"/>
              </a:spcAft>
              <a:buFont typeface="+mj-lt"/>
              <a:buAutoNum type="arabicPeriod" startAt="17"/>
            </a:pPr>
            <a:r>
              <a:rPr lang="en-US" sz="1200" dirty="0"/>
              <a:t>Browse to the new banner you have saved on your computer</a:t>
            </a:r>
          </a:p>
          <a:p>
            <a:pPr marL="228600" indent="-228600">
              <a:spcAft>
                <a:spcPts val="1200"/>
              </a:spcAft>
              <a:buFont typeface="+mj-lt"/>
              <a:buAutoNum type="arabicPeriod" startAt="17"/>
            </a:pPr>
            <a:r>
              <a:rPr lang="en-US" sz="1200" dirty="0"/>
              <a:t>Type in a new description for learners using audio</a:t>
            </a:r>
          </a:p>
          <a:p>
            <a:pPr marL="228600" indent="-228600">
              <a:spcAft>
                <a:spcPts val="1200"/>
              </a:spcAft>
              <a:buFont typeface="+mj-lt"/>
              <a:buAutoNum type="arabicPeriod" startAt="17"/>
            </a:pPr>
            <a:r>
              <a:rPr lang="en-US" sz="1200" dirty="0"/>
              <a:t>Click </a:t>
            </a:r>
            <a:r>
              <a:rPr lang="en-US" sz="1200" b="1" dirty="0"/>
              <a:t>Submit</a:t>
            </a:r>
          </a:p>
          <a:p>
            <a:pPr marL="228600" indent="-228600">
              <a:spcAft>
                <a:spcPts val="1200"/>
              </a:spcAft>
              <a:buFont typeface="+mj-lt"/>
              <a:buAutoNum type="arabicPeriod" startAt="17"/>
            </a:pPr>
            <a:r>
              <a:rPr lang="en-US" sz="1200" dirty="0"/>
              <a:t>Select the </a:t>
            </a:r>
            <a:r>
              <a:rPr lang="en-US" sz="1200" b="1" dirty="0"/>
              <a:t>Announcements</a:t>
            </a:r>
            <a:r>
              <a:rPr lang="en-US" sz="1200" dirty="0"/>
              <a:t> Button to see view the new uploaded Course Banner</a:t>
            </a:r>
          </a:p>
        </p:txBody>
      </p:sp>
    </p:spTree>
    <p:extLst>
      <p:ext uri="{BB962C8B-B14F-4D97-AF65-F5344CB8AC3E}">
        <p14:creationId xmlns:p14="http://schemas.microsoft.com/office/powerpoint/2010/main" val="1249879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DAF4EA97799E428B09B5BA43261FB8" ma:contentTypeVersion="16" ma:contentTypeDescription="Create a new document." ma:contentTypeScope="" ma:versionID="1daed124b5639ce3c0933e9953bae2f2">
  <xsd:schema xmlns:xsd="http://www.w3.org/2001/XMLSchema" xmlns:xs="http://www.w3.org/2001/XMLSchema" xmlns:p="http://schemas.microsoft.com/office/2006/metadata/properties" xmlns:ns2="505b3972-0c5c-4bb3-820d-adeba07d0e80" xmlns:ns3="ac887da1-c8ef-4485-b766-ff9997471fd1" targetNamespace="http://schemas.microsoft.com/office/2006/metadata/properties" ma:root="true" ma:fieldsID="35382d1ba6209d09fdc9924d61d812d0" ns2:_="" ns3:_="">
    <xsd:import namespace="505b3972-0c5c-4bb3-820d-adeba07d0e80"/>
    <xsd:import namespace="ac887da1-c8ef-4485-b766-ff9997471f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5b3972-0c5c-4bb3-820d-adeba07d0e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46dd8dd0-4ad2-41a3-bd6a-eff896d0858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887da1-c8ef-4485-b766-ff9997471fd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155e0a9-dc81-4fae-a63c-18941dd1544d}" ma:internalName="TaxCatchAll" ma:showField="CatchAllData" ma:web="ac887da1-c8ef-4485-b766-ff9997471fd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c887da1-c8ef-4485-b766-ff9997471fd1" xsi:nil="true"/>
    <lcf76f155ced4ddcb4097134ff3c332f xmlns="505b3972-0c5c-4bb3-820d-adeba07d0e8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7C2B48D-59D1-4AED-A513-4B102BA131B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2F9DDAD-9370-4246-B6B7-D6319E06EB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5b3972-0c5c-4bb3-820d-adeba07d0e80"/>
    <ds:schemaRef ds:uri="ac887da1-c8ef-4485-b766-ff9997471f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3400F27-B705-435B-997C-D8F5A791CCD7}">
  <ds:schemaRefs>
    <ds:schemaRef ds:uri="http://schemas.microsoft.com/office/2006/metadata/properties"/>
    <ds:schemaRef ds:uri="http://schemas.microsoft.com/office/infopath/2007/PartnerControls"/>
    <ds:schemaRef ds:uri="ac887da1-c8ef-4485-b766-ff9997471fd1"/>
    <ds:schemaRef ds:uri="505b3972-0c5c-4bb3-820d-adeba07d0e8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1829</TotalTime>
  <Words>410</Words>
  <Application>Microsoft Office PowerPoint</Application>
  <PresentationFormat>Custom</PresentationFormat>
  <Paragraphs>68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Customizing Blackboard Banner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Janna Duval</dc:creator>
  <cp:lastModifiedBy>Janna Duval</cp:lastModifiedBy>
  <cp:revision>21</cp:revision>
  <dcterms:created xsi:type="dcterms:W3CDTF">2021-05-27T15:22:25Z</dcterms:created>
  <dcterms:modified xsi:type="dcterms:W3CDTF">2023-09-05T18:45:33Z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0x01010011DAF4EA97799E428B09B5BA43261FB8</vt:lpwstr>
  </property>
</Properties>
</file>