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2" r:id="rId2"/>
    <p:sldMasterId id="2147483689" r:id="rId3"/>
    <p:sldMasterId id="2147483697" r:id="rId4"/>
    <p:sldMasterId id="2147483715" r:id="rId5"/>
  </p:sldMasterIdLst>
  <p:notesMasterIdLst>
    <p:notesMasterId r:id="rId16"/>
  </p:notesMasterIdLst>
  <p:handoutMasterIdLst>
    <p:handoutMasterId r:id="rId17"/>
  </p:handoutMasterIdLst>
  <p:sldIdLst>
    <p:sldId id="673" r:id="rId6"/>
    <p:sldId id="658" r:id="rId7"/>
    <p:sldId id="672" r:id="rId8"/>
    <p:sldId id="660" r:id="rId9"/>
    <p:sldId id="674" r:id="rId10"/>
    <p:sldId id="661" r:id="rId11"/>
    <p:sldId id="662" r:id="rId12"/>
    <p:sldId id="681" r:id="rId13"/>
    <p:sldId id="665" r:id="rId14"/>
    <p:sldId id="659" r:id="rId15"/>
  </p:sldIdLst>
  <p:sldSz cx="12192000" cy="6858000"/>
  <p:notesSz cx="6858000" cy="9144000"/>
  <p:embeddedFontLst>
    <p:embeddedFont>
      <p:font typeface="Proxima Nova" panose="02000506030000020004" pitchFamily="50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E"/>
    <a:srgbClr val="EEEEEE"/>
    <a:srgbClr val="D6D6D6"/>
    <a:srgbClr val="4A7DA8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9A4D7-9789-410C-A8A5-F9BDDAA8082F}" v="7" dt="2025-02-13T14:50:28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360" y="102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sh, Devon" userId="abadde3b-3b5d-4a71-a19c-a593b5d192ff" providerId="ADAL" clId="{8B59A4D7-9789-410C-A8A5-F9BDDAA8082F}"/>
    <pc:docChg chg="undo custSel addSld delSld modSld">
      <pc:chgData name="Walsh, Devon" userId="abadde3b-3b5d-4a71-a19c-a593b5d192ff" providerId="ADAL" clId="{8B59A4D7-9789-410C-A8A5-F9BDDAA8082F}" dt="2025-02-13T14:51:43.918" v="87" actId="47"/>
      <pc:docMkLst>
        <pc:docMk/>
      </pc:docMkLst>
      <pc:sldChg chg="del">
        <pc:chgData name="Walsh, Devon" userId="abadde3b-3b5d-4a71-a19c-a593b5d192ff" providerId="ADAL" clId="{8B59A4D7-9789-410C-A8A5-F9BDDAA8082F}" dt="2025-02-13T14:24:59.460" v="0" actId="47"/>
        <pc:sldMkLst>
          <pc:docMk/>
          <pc:sldMk cId="2781553613" sldId="432"/>
        </pc:sldMkLst>
      </pc:sldChg>
      <pc:sldChg chg="add del">
        <pc:chgData name="Walsh, Devon" userId="abadde3b-3b5d-4a71-a19c-a593b5d192ff" providerId="ADAL" clId="{8B59A4D7-9789-410C-A8A5-F9BDDAA8082F}" dt="2025-02-13T14:48:07.542" v="15" actId="47"/>
        <pc:sldMkLst>
          <pc:docMk/>
          <pc:sldMk cId="1626807098" sldId="564"/>
        </pc:sldMkLst>
      </pc:sldChg>
      <pc:sldChg chg="add del">
        <pc:chgData name="Walsh, Devon" userId="abadde3b-3b5d-4a71-a19c-a593b5d192ff" providerId="ADAL" clId="{8B59A4D7-9789-410C-A8A5-F9BDDAA8082F}" dt="2025-02-13T14:48:10.084" v="16" actId="47"/>
        <pc:sldMkLst>
          <pc:docMk/>
          <pc:sldMk cId="3515994734" sldId="642"/>
        </pc:sldMkLst>
      </pc:sldChg>
      <pc:sldChg chg="del">
        <pc:chgData name="Walsh, Devon" userId="abadde3b-3b5d-4a71-a19c-a593b5d192ff" providerId="ADAL" clId="{8B59A4D7-9789-410C-A8A5-F9BDDAA8082F}" dt="2025-02-13T14:51:43.918" v="87" actId="47"/>
        <pc:sldMkLst>
          <pc:docMk/>
          <pc:sldMk cId="1395927628" sldId="650"/>
        </pc:sldMkLst>
      </pc:sldChg>
      <pc:sldChg chg="del">
        <pc:chgData name="Walsh, Devon" userId="abadde3b-3b5d-4a71-a19c-a593b5d192ff" providerId="ADAL" clId="{8B59A4D7-9789-410C-A8A5-F9BDDAA8082F}" dt="2025-02-13T14:24:59.460" v="0" actId="47"/>
        <pc:sldMkLst>
          <pc:docMk/>
          <pc:sldMk cId="705321366" sldId="656"/>
        </pc:sldMkLst>
      </pc:sldChg>
      <pc:sldChg chg="del">
        <pc:chgData name="Walsh, Devon" userId="abadde3b-3b5d-4a71-a19c-a593b5d192ff" providerId="ADAL" clId="{8B59A4D7-9789-410C-A8A5-F9BDDAA8082F}" dt="2025-02-13T14:24:59.460" v="0" actId="47"/>
        <pc:sldMkLst>
          <pc:docMk/>
          <pc:sldMk cId="1518912607" sldId="663"/>
        </pc:sldMkLst>
      </pc:sldChg>
      <pc:sldChg chg="addSp delSp modSp del mod">
        <pc:chgData name="Walsh, Devon" userId="abadde3b-3b5d-4a71-a19c-a593b5d192ff" providerId="ADAL" clId="{8B59A4D7-9789-410C-A8A5-F9BDDAA8082F}" dt="2025-02-13T14:27:58.367" v="14"/>
        <pc:sldMkLst>
          <pc:docMk/>
          <pc:sldMk cId="3903549540" sldId="673"/>
        </pc:sldMkLst>
        <pc:spChg chg="add del">
          <ac:chgData name="Walsh, Devon" userId="abadde3b-3b5d-4a71-a19c-a593b5d192ff" providerId="ADAL" clId="{8B59A4D7-9789-410C-A8A5-F9BDDAA8082F}" dt="2025-02-13T14:27:57.628" v="13" actId="478"/>
          <ac:spMkLst>
            <pc:docMk/>
            <pc:sldMk cId="3903549540" sldId="673"/>
            <ac:spMk id="3" creationId="{79A67738-0750-9142-A568-C6567E2F396B}"/>
          </ac:spMkLst>
        </pc:spChg>
        <pc:spChg chg="mod">
          <ac:chgData name="Walsh, Devon" userId="abadde3b-3b5d-4a71-a19c-a593b5d192ff" providerId="ADAL" clId="{8B59A4D7-9789-410C-A8A5-F9BDDAA8082F}" dt="2025-02-13T14:27:50.357" v="12" actId="20577"/>
          <ac:spMkLst>
            <pc:docMk/>
            <pc:sldMk cId="3903549540" sldId="673"/>
            <ac:spMk id="19" creationId="{8F41C4D3-6B39-A291-7EA6-BDF6F9986316}"/>
          </ac:spMkLst>
        </pc:spChg>
      </pc:sldChg>
      <pc:sldChg chg="addSp delSp modSp del mod">
        <pc:chgData name="Walsh, Devon" userId="abadde3b-3b5d-4a71-a19c-a593b5d192ff" providerId="ADAL" clId="{8B59A4D7-9789-410C-A8A5-F9BDDAA8082F}" dt="2025-02-13T14:51:10.349" v="86" actId="1076"/>
        <pc:sldMkLst>
          <pc:docMk/>
          <pc:sldMk cId="2425067373" sldId="681"/>
        </pc:sldMkLst>
        <pc:spChg chg="mod">
          <ac:chgData name="Walsh, Devon" userId="abadde3b-3b5d-4a71-a19c-a593b5d192ff" providerId="ADAL" clId="{8B59A4D7-9789-410C-A8A5-F9BDDAA8082F}" dt="2025-02-13T14:27:47.209" v="8"/>
          <ac:spMkLst>
            <pc:docMk/>
            <pc:sldMk cId="2425067373" sldId="681"/>
            <ac:spMk id="4" creationId="{468FB4ED-DA2B-0841-82BD-D3C8B104ACEA}"/>
          </ac:spMkLst>
        </pc:spChg>
        <pc:spChg chg="del mod topLvl">
          <ac:chgData name="Walsh, Devon" userId="abadde3b-3b5d-4a71-a19c-a593b5d192ff" providerId="ADAL" clId="{8B59A4D7-9789-410C-A8A5-F9BDDAA8082F}" dt="2025-02-13T14:50:27.556" v="23" actId="478"/>
          <ac:spMkLst>
            <pc:docMk/>
            <pc:sldMk cId="2425067373" sldId="681"/>
            <ac:spMk id="5" creationId="{67DA5FA4-9A88-E20C-46EB-33721CAA3508}"/>
          </ac:spMkLst>
        </pc:spChg>
        <pc:spChg chg="add del mod topLvl">
          <ac:chgData name="Walsh, Devon" userId="abadde3b-3b5d-4a71-a19c-a593b5d192ff" providerId="ADAL" clId="{8B59A4D7-9789-410C-A8A5-F9BDDAA8082F}" dt="2025-02-13T14:50:29.984" v="25" actId="478"/>
          <ac:spMkLst>
            <pc:docMk/>
            <pc:sldMk cId="2425067373" sldId="681"/>
            <ac:spMk id="6" creationId="{E14F4879-626D-A83F-67E8-1C9324DD2993}"/>
          </ac:spMkLst>
        </pc:spChg>
        <pc:spChg chg="add mod">
          <ac:chgData name="Walsh, Devon" userId="abadde3b-3b5d-4a71-a19c-a593b5d192ff" providerId="ADAL" clId="{8B59A4D7-9789-410C-A8A5-F9BDDAA8082F}" dt="2025-02-13T14:50:46.320" v="81" actId="20577"/>
          <ac:spMkLst>
            <pc:docMk/>
            <pc:sldMk cId="2425067373" sldId="681"/>
            <ac:spMk id="7" creationId="{1055B5DE-8192-57CB-B0C5-756E35EB4F80}"/>
          </ac:spMkLst>
        </pc:spChg>
        <pc:spChg chg="mod">
          <ac:chgData name="Walsh, Devon" userId="abadde3b-3b5d-4a71-a19c-a593b5d192ff" providerId="ADAL" clId="{8B59A4D7-9789-410C-A8A5-F9BDDAA8082F}" dt="2025-02-13T14:51:04.682" v="84" actId="1076"/>
          <ac:spMkLst>
            <pc:docMk/>
            <pc:sldMk cId="2425067373" sldId="681"/>
            <ac:spMk id="11" creationId="{5D73CD58-21E7-92F3-2EE4-3DCEAF74F01F}"/>
          </ac:spMkLst>
        </pc:spChg>
        <pc:grpChg chg="add del">
          <ac:chgData name="Walsh, Devon" userId="abadde3b-3b5d-4a71-a19c-a593b5d192ff" providerId="ADAL" clId="{8B59A4D7-9789-410C-A8A5-F9BDDAA8082F}" dt="2025-02-13T14:50:27.556" v="23" actId="478"/>
          <ac:grpSpMkLst>
            <pc:docMk/>
            <pc:sldMk cId="2425067373" sldId="681"/>
            <ac:grpSpMk id="8" creationId="{07BFA143-9756-E5D6-B453-A95BDC60F2DF}"/>
          </ac:grpSpMkLst>
        </pc:grpChg>
        <pc:grpChg chg="mod">
          <ac:chgData name="Walsh, Devon" userId="abadde3b-3b5d-4a71-a19c-a593b5d192ff" providerId="ADAL" clId="{8B59A4D7-9789-410C-A8A5-F9BDDAA8082F}" dt="2025-02-13T14:51:10.349" v="86" actId="1076"/>
          <ac:grpSpMkLst>
            <pc:docMk/>
            <pc:sldMk cId="2425067373" sldId="681"/>
            <ac:grpSpMk id="10" creationId="{D18E17B1-4C1C-80C0-1A7C-FB308FE3B3FD}"/>
          </ac:grpSpMkLst>
        </pc:grpChg>
      </pc:sldChg>
      <pc:sldMasterChg chg="addSldLayout delSldLayout">
        <pc:chgData name="Walsh, Devon" userId="abadde3b-3b5d-4a71-a19c-a593b5d192ff" providerId="ADAL" clId="{8B59A4D7-9789-410C-A8A5-F9BDDAA8082F}" dt="2025-02-13T14:51:43.918" v="87" actId="47"/>
        <pc:sldMasterMkLst>
          <pc:docMk/>
          <pc:sldMasterMk cId="2047557000" sldId="2147483648"/>
        </pc:sldMasterMkLst>
        <pc:sldLayoutChg chg="del">
          <pc:chgData name="Walsh, Devon" userId="abadde3b-3b5d-4a71-a19c-a593b5d192ff" providerId="ADAL" clId="{8B59A4D7-9789-410C-A8A5-F9BDDAA8082F}" dt="2025-02-13T14:24:59.460" v="0" actId="47"/>
          <pc:sldLayoutMkLst>
            <pc:docMk/>
            <pc:sldMasterMk cId="2047557000" sldId="2147483648"/>
            <pc:sldLayoutMk cId="2916441529" sldId="2147483663"/>
          </pc:sldLayoutMkLst>
        </pc:sldLayoutChg>
        <pc:sldLayoutChg chg="del">
          <pc:chgData name="Walsh, Devon" userId="abadde3b-3b5d-4a71-a19c-a593b5d192ff" providerId="ADAL" clId="{8B59A4D7-9789-410C-A8A5-F9BDDAA8082F}" dt="2025-02-13T14:24:59.460" v="0" actId="47"/>
          <pc:sldLayoutMkLst>
            <pc:docMk/>
            <pc:sldMasterMk cId="2047557000" sldId="2147483648"/>
            <pc:sldLayoutMk cId="953837394" sldId="2147483664"/>
          </pc:sldLayoutMkLst>
        </pc:sldLayoutChg>
        <pc:sldLayoutChg chg="del">
          <pc:chgData name="Walsh, Devon" userId="abadde3b-3b5d-4a71-a19c-a593b5d192ff" providerId="ADAL" clId="{8B59A4D7-9789-410C-A8A5-F9BDDAA8082F}" dt="2025-02-13T14:51:43.918" v="87" actId="47"/>
          <pc:sldLayoutMkLst>
            <pc:docMk/>
            <pc:sldMasterMk cId="2047557000" sldId="2147483648"/>
            <pc:sldLayoutMk cId="3252872085" sldId="2147483668"/>
          </pc:sldLayoutMkLst>
        </pc:sldLayoutChg>
        <pc:sldLayoutChg chg="add del">
          <pc:chgData name="Walsh, Devon" userId="abadde3b-3b5d-4a71-a19c-a593b5d192ff" providerId="ADAL" clId="{8B59A4D7-9789-410C-A8A5-F9BDDAA8082F}" dt="2025-02-13T14:48:07.542" v="15" actId="47"/>
          <pc:sldLayoutMkLst>
            <pc:docMk/>
            <pc:sldMasterMk cId="2047557000" sldId="2147483648"/>
            <pc:sldLayoutMk cId="347197987" sldId="2147483669"/>
          </pc:sldLayoutMkLst>
        </pc:sldLayoutChg>
        <pc:sldLayoutChg chg="add del">
          <pc:chgData name="Walsh, Devon" userId="abadde3b-3b5d-4a71-a19c-a593b5d192ff" providerId="ADAL" clId="{8B59A4D7-9789-410C-A8A5-F9BDDAA8082F}" dt="2025-02-13T14:48:10.084" v="16" actId="47"/>
          <pc:sldLayoutMkLst>
            <pc:docMk/>
            <pc:sldMasterMk cId="2047557000" sldId="2147483648"/>
            <pc:sldLayoutMk cId="2603285877" sldId="21474836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404BA2-88B9-5949-8EF5-FE1AC4FD71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2B76A-DAED-C44B-9114-D5BE02072D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D5C9-3968-BA4F-AB1E-23BC7C834E7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04A61-E78D-4046-A5BB-0FAC62D7B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56BD4-F82F-8D47-A8FA-DC69DAEE61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D8274-F38D-F840-B7E3-E8C0582F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9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C5297-643E-6B4F-A183-15521914656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DA283-2AA1-DB42-A3E6-7FCE2A92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A118-8B56-7B43-8DA3-D116150E0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8C47D-03BC-DD4D-9C6C-2F4C00B2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D752-701B-F543-BE1C-2F1FB2AE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94E29-9613-844F-8CBD-5C8E98A0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1895-8222-DE47-8EFD-A1090882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8B36-B8A7-AF48-99D8-6590D9A5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66B23-317C-8944-B835-20071DDA0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D37B-2A0A-464D-BFF0-1B6C90B2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74941-5984-A24D-B684-BDE3ED19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46A5-CEB2-944F-AB94-3E7CA362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C7529-8021-DE48-85FC-8BF922A95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26FC7-4AB6-5840-90C3-D762310E1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61941-164A-E141-A3BE-4AB3323D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FA74F-0ADF-804F-9139-A5F2943B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C97CD-BF77-824A-BB63-30DF7DAA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0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753595"/>
            <a:ext cx="12234041" cy="4102941"/>
            <a:chOff x="0" y="1746499"/>
            <a:chExt cx="12234041" cy="410294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4" y="1746499"/>
              <a:ext cx="794318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779331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8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Proxima Nova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1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30624"/>
            <a:ext cx="3047910" cy="6127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7751" y="139550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0250"/>
            <a:ext cx="2936185" cy="6127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29916"/>
            <a:ext cx="2936186" cy="6139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7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0250"/>
            <a:ext cx="2936185" cy="6127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69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30624"/>
            <a:ext cx="3047910" cy="6127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7751" y="139550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8B5D-FF86-C442-A045-F4E13081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7F17C-DBEE-1C4E-BF2A-C8E363E00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0F88-716C-D446-8CB7-A8A8B31A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9EEA-9A50-8C41-8942-E61AF967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70B31-DCF6-CC48-B69B-EDA351E6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30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4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2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906976"/>
            <a:ext cx="11036952" cy="4441043"/>
            <a:chOff x="104353" y="1927997"/>
            <a:chExt cx="11036952" cy="44410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104353" y="6149065"/>
              <a:ext cx="11036949" cy="219975"/>
              <a:chOff x="104353" y="6149065"/>
              <a:chExt cx="11036949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104354" y="6149065"/>
                <a:ext cx="10903308" cy="11671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104353" y="6252329"/>
                <a:ext cx="1103694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27997"/>
              <a:ext cx="235679" cy="4375137"/>
              <a:chOff x="10905626" y="1927997"/>
              <a:chExt cx="235679" cy="437513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03357" y="4030266"/>
                <a:ext cx="4322375" cy="1178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21198" y="4083028"/>
                <a:ext cx="4322373" cy="117840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AE9936-C68C-984D-9603-1C7034E7A6FB}"/>
              </a:ext>
            </a:extLst>
          </p:cNvPr>
          <p:cNvSpPr/>
          <p:nvPr userDrawn="1"/>
        </p:nvSpPr>
        <p:spPr>
          <a:xfrm>
            <a:off x="10801273" y="1847141"/>
            <a:ext cx="1390728" cy="11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044B17-CB28-C14B-ACDF-910538591313}"/>
              </a:ext>
            </a:extLst>
          </p:cNvPr>
          <p:cNvSpPr/>
          <p:nvPr userDrawn="1"/>
        </p:nvSpPr>
        <p:spPr>
          <a:xfrm>
            <a:off x="10978030" y="1959742"/>
            <a:ext cx="1213970" cy="118668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11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2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9546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9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5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7B2A-DD34-F444-9FA5-70B7C2BB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9726C-FBE0-DF4D-8725-D1E14936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E8C7B-F443-2A4B-9C83-DA92D5FE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7A1BF-4E93-D142-86C7-0FE65BF3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A2116-D5A2-1849-AF78-C4E1F792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9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753595"/>
            <a:ext cx="12234041" cy="4102941"/>
            <a:chOff x="0" y="1746499"/>
            <a:chExt cx="12234041" cy="410294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4" y="1746499"/>
              <a:ext cx="794318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779331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8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Proxima Nova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2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1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Making the Most of Your Course Tools</a:t>
            </a:r>
          </a:p>
        </p:txBody>
      </p:sp>
    </p:spTree>
    <p:extLst>
      <p:ext uri="{BB962C8B-B14F-4D97-AF65-F5344CB8AC3E}">
        <p14:creationId xmlns:p14="http://schemas.microsoft.com/office/powerpoint/2010/main" val="1959591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 – Text Heavy / Arrow - L. H.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906976"/>
            <a:ext cx="11036952" cy="4441043"/>
            <a:chOff x="104353" y="1927997"/>
            <a:chExt cx="11036952" cy="44410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104353" y="6149065"/>
              <a:ext cx="11036949" cy="219975"/>
              <a:chOff x="104353" y="6149065"/>
              <a:chExt cx="11036949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104354" y="6149065"/>
                <a:ext cx="10903308" cy="11671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104353" y="6252329"/>
                <a:ext cx="1103694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27997"/>
              <a:ext cx="235679" cy="4375137"/>
              <a:chOff x="10905626" y="1927997"/>
              <a:chExt cx="235679" cy="437513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03357" y="4030266"/>
                <a:ext cx="4322375" cy="1178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21198" y="4083028"/>
                <a:ext cx="4322373" cy="117840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AE9936-C68C-984D-9603-1C7034E7A6FB}"/>
              </a:ext>
            </a:extLst>
          </p:cNvPr>
          <p:cNvSpPr/>
          <p:nvPr userDrawn="1"/>
        </p:nvSpPr>
        <p:spPr>
          <a:xfrm>
            <a:off x="10801273" y="1847141"/>
            <a:ext cx="1390728" cy="11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044B17-CB28-C14B-ACDF-910538591313}"/>
              </a:ext>
            </a:extLst>
          </p:cNvPr>
          <p:cNvSpPr/>
          <p:nvPr userDrawn="1"/>
        </p:nvSpPr>
        <p:spPr>
          <a:xfrm>
            <a:off x="10978030" y="1959742"/>
            <a:ext cx="1213970" cy="118668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691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516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A3B3-408E-0E4A-94DC-131419AA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BCB8E-7E31-F94A-9DC5-B1BC6BF67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EF4BB-04DA-C84D-96F7-CA7EC1EF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27920-FD40-B841-ADC5-4F4C665E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FDA80-E6E9-9649-A95A-B4F02F13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84182-2BD9-F145-8DF7-4A3A2B4E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16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8646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3330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74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2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76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8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7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6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A71F-5DF9-5E47-83EC-80B181F0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87661-2E17-6C46-AE6C-577A2A57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399B9-102E-4D41-B965-8B71AAA3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022AA-3FC0-FB49-95E5-82ED97B4B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BA51D-E25B-0E41-A362-9D99F68EF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18DFF4-9B43-B349-9C7E-27271680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9E29B-87C3-3B48-8C96-BDE4550F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55661-7F0C-4440-B1B0-D16B242E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5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1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30624"/>
            <a:ext cx="3047910" cy="6127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7751" y="139550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 – Text Heavy / Arrow - L. H.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906976"/>
            <a:ext cx="11036952" cy="4441043"/>
            <a:chOff x="104353" y="1927997"/>
            <a:chExt cx="11036952" cy="44410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104353" y="6149065"/>
              <a:ext cx="11036949" cy="219975"/>
              <a:chOff x="104353" y="6149065"/>
              <a:chExt cx="11036949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104354" y="6149065"/>
                <a:ext cx="10903308" cy="11671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104353" y="6252329"/>
                <a:ext cx="1103694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27997"/>
              <a:ext cx="235679" cy="4375137"/>
              <a:chOff x="10905626" y="1927997"/>
              <a:chExt cx="235679" cy="437513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03357" y="4030266"/>
                <a:ext cx="4322375" cy="1178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21198" y="4083028"/>
                <a:ext cx="4322373" cy="117840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AE9936-C68C-984D-9603-1C7034E7A6FB}"/>
              </a:ext>
            </a:extLst>
          </p:cNvPr>
          <p:cNvSpPr/>
          <p:nvPr userDrawn="1"/>
        </p:nvSpPr>
        <p:spPr>
          <a:xfrm>
            <a:off x="10801273" y="1847141"/>
            <a:ext cx="1390728" cy="11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044B17-CB28-C14B-ACDF-910538591313}"/>
              </a:ext>
            </a:extLst>
          </p:cNvPr>
          <p:cNvSpPr/>
          <p:nvPr userDrawn="1"/>
        </p:nvSpPr>
        <p:spPr>
          <a:xfrm>
            <a:off x="10978030" y="1959742"/>
            <a:ext cx="1213970" cy="118668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7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2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753595"/>
            <a:ext cx="12234041" cy="4102941"/>
            <a:chOff x="0" y="1746499"/>
            <a:chExt cx="12234041" cy="410294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4" y="1746499"/>
              <a:ext cx="794318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779331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8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Proxima Nova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61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86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Making the Most of Your Course Tools</a:t>
            </a:r>
          </a:p>
        </p:txBody>
      </p:sp>
    </p:spTree>
    <p:extLst>
      <p:ext uri="{BB962C8B-B14F-4D97-AF65-F5344CB8AC3E}">
        <p14:creationId xmlns:p14="http://schemas.microsoft.com/office/powerpoint/2010/main" val="374051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30624"/>
            <a:ext cx="3047910" cy="6127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7751" y="139550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Making the Most of Your Course Tools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54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CFB4-E9D7-3D4B-A893-9D34DC6A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CDE77-0362-3642-AE6D-FA9C0753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AAA2D-FEF5-9C48-B9B8-28B65B22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0DA31-4499-7A47-B5D6-5C9BD06F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91204-ECD6-B942-A528-C3941297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C1944-8511-3E48-A120-83BCF9A1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C1E04-241B-EB4F-9A48-C54CC623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2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FFCB-A7AC-4242-9B0E-3D5F594A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452C-FF42-B240-A95A-A9400D38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C04EE-F756-7D49-97CD-43F43F94D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80903-24E4-F941-89D9-73CCA5CC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88DB7-C5C5-EE41-9940-0F31898B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398D8-E55E-0B49-9EC8-5B2790B8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3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3AAB-187F-C648-9392-498FA053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390B6-5A5F-AA49-A6ED-30B2D827A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AC100-9F77-E14E-B6B0-D264C459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497CA-C709-8A42-B4D9-D11C57E5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C213A-AF97-0F49-ADA5-C0BDF4F8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FC7CB-9299-9A48-BE84-971B5C44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84B3F-41BE-5E43-80B4-4A6B26B2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69D43-9CBA-E14A-858D-8725F544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FF6BF-16AA-7041-875E-03ADBB0CD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6679-3393-3943-9874-A42940642A0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49496-93A1-1A48-939C-BE5EC377D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78462-6EFD-6442-BBE5-BAC719242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5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Making the Most of Your Course Tools</a:t>
            </a:r>
          </a:p>
        </p:txBody>
      </p:sp>
    </p:spTree>
    <p:extLst>
      <p:ext uri="{BB962C8B-B14F-4D97-AF65-F5344CB8AC3E}">
        <p14:creationId xmlns:p14="http://schemas.microsoft.com/office/powerpoint/2010/main" val="157136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Making the Most of Your Course Tools</a:t>
            </a:r>
          </a:p>
        </p:txBody>
      </p:sp>
    </p:spTree>
    <p:extLst>
      <p:ext uri="{BB962C8B-B14F-4D97-AF65-F5344CB8AC3E}">
        <p14:creationId xmlns:p14="http://schemas.microsoft.com/office/powerpoint/2010/main" val="14454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Making the Most of Your Course Tools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8301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Making the Most of Your Course Tools</a:t>
            </a:r>
          </a:p>
        </p:txBody>
      </p:sp>
    </p:spTree>
    <p:extLst>
      <p:ext uri="{BB962C8B-B14F-4D97-AF65-F5344CB8AC3E}">
        <p14:creationId xmlns:p14="http://schemas.microsoft.com/office/powerpoint/2010/main" val="35337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rytewavesolve.zendesk.com/hc/en-us/categories/360001627173-Student-Suppo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hyperlink" Target="https://www.mheducation.ca/higher-education/learning-solutions/support-implementation/student-support" TargetMode="External"/><Relationship Id="rId2" Type="http://schemas.openxmlformats.org/officeDocument/2006/relationships/hyperlink" Target="https://mhedu.force.com/CXG/s/ContactUs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heducation.readerShellApp.readAnywhere" TargetMode="External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hyperlink" Target="https://apps.apple.com/ca/app/readanywhere/id1237370775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3AF36-F782-904C-9416-29AFA6AD99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Making the Most of Your Course Tools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271869-3085-EDC1-5536-308D5A2A4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9294" y="163646"/>
            <a:ext cx="7795143" cy="304531"/>
          </a:xfrm>
        </p:spPr>
        <p:txBody>
          <a:bodyPr/>
          <a:lstStyle/>
          <a:p>
            <a:pPr algn="ctr"/>
            <a:r>
              <a:rPr lang="en-US" sz="1800" dirty="0"/>
              <a:t>Perpetual </a:t>
            </a:r>
            <a:r>
              <a:rPr lang="en-US" sz="1800" dirty="0" err="1"/>
              <a:t>ebook</a:t>
            </a:r>
            <a:r>
              <a:rPr lang="en-US" sz="1800" dirty="0"/>
              <a:t> + Connect - reading practice for better comprehension and better grades on Day 1 of class</a:t>
            </a:r>
            <a:endParaRPr lang="en-CA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E81F84-E13D-1342-A143-0349C571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21" y="1195427"/>
            <a:ext cx="3889501" cy="59971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Accessing Your </a:t>
            </a:r>
            <a:r>
              <a:rPr lang="en-US" sz="1600" dirty="0" err="1">
                <a:solidFill>
                  <a:schemeClr val="bg1"/>
                </a:solidFill>
                <a:latin typeface="Proxima Nova" panose="02000506030000020004" pitchFamily="2" charset="0"/>
              </a:rPr>
              <a:t>Brytewave</a:t>
            </a: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Proxima Nova" panose="02000506030000020004" pitchFamily="2" charset="0"/>
              </a:rPr>
              <a:t>Redshelf</a:t>
            </a: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) Perpetual </a:t>
            </a:r>
            <a:r>
              <a:rPr lang="en-US" sz="1600" dirty="0" err="1">
                <a:solidFill>
                  <a:schemeClr val="bg1"/>
                </a:solidFill>
                <a:latin typeface="Proxima Nova" panose="02000506030000020004" pitchFamily="2" charset="0"/>
              </a:rPr>
              <a:t>Ebook</a:t>
            </a:r>
            <a:r>
              <a:rPr lang="en-US" sz="1600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BB1999E-5388-12C3-8F9D-861C00C5F9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6529" y="2603605"/>
            <a:ext cx="2540607" cy="523220"/>
          </a:xfrm>
        </p:spPr>
        <p:txBody>
          <a:bodyPr/>
          <a:lstStyle/>
          <a:p>
            <a:r>
              <a:rPr lang="en-US" dirty="0"/>
              <a:t>Connect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3F481-A008-CBBF-D1BB-FD4D4AD77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21" y="2248300"/>
            <a:ext cx="5441841" cy="2303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3F9F6F-E9AE-1EF5-3372-F31F55EE559C}"/>
              </a:ext>
            </a:extLst>
          </p:cNvPr>
          <p:cNvSpPr txBox="1"/>
          <p:nvPr/>
        </p:nvSpPr>
        <p:spPr>
          <a:xfrm>
            <a:off x="340321" y="4858376"/>
            <a:ext cx="5755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sng" strike="noStrike" kern="120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</a:t>
            </a:r>
            <a:r>
              <a:rPr kumimoji="0" lang="en-CA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Brytewave</a:t>
            </a:r>
            <a:r>
              <a:rPr kumimoji="0" lang="en-CA" sz="1400" b="1" i="0" u="sng" strike="noStrike" kern="120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support, please contact the bookstore or visit: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E5E5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https://brytewavesolve.zendesk.com/hc/en-us/categories/360001627173-Student-Support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E5E5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E5E5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F41C4D3-6B39-A291-7EA6-BDF6F99863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8910" y="2249488"/>
            <a:ext cx="4668838" cy="4292600"/>
          </a:xfrm>
        </p:spPr>
        <p:txBody>
          <a:bodyPr/>
          <a:lstStyle/>
          <a:p>
            <a:endParaRPr lang="en-CA" dirty="0">
              <a:latin typeface="Proxima Nova" panose="02000506030000020004" pitchFamily="2" charset="0"/>
            </a:endParaRPr>
          </a:p>
          <a:p>
            <a:endParaRPr lang="en-CA" dirty="0">
              <a:latin typeface="Proxima Nova" panose="02000506030000020004" pitchFamily="2" charset="0"/>
            </a:endParaRPr>
          </a:p>
          <a:p>
            <a:endParaRPr lang="en-CA" dirty="0">
              <a:latin typeface="Proxima Nova" panose="02000506030000020004" pitchFamily="2" charset="0"/>
            </a:endParaRPr>
          </a:p>
          <a:p>
            <a:r>
              <a:rPr lang="en-CA" dirty="0">
                <a:latin typeface="Proxima Nova" panose="02000506030000020004" pitchFamily="2" charset="0"/>
              </a:rPr>
              <a:t>Connect is your personalized digital learning tool that makes studying and getting work done easier and more convenient than ever.</a:t>
            </a:r>
          </a:p>
          <a:p>
            <a:r>
              <a:rPr lang="en-CA" dirty="0">
                <a:latin typeface="Proxima Nova" panose="02000506030000020004" pitchFamily="2" charset="0"/>
              </a:rPr>
              <a:t>Through Connect you will have access to the eBook and your assignments. </a:t>
            </a:r>
          </a:p>
          <a:p>
            <a:r>
              <a:rPr lang="en-CA" dirty="0">
                <a:latin typeface="Proxima Nova" panose="02000506030000020004" pitchFamily="2" charset="0"/>
              </a:rPr>
              <a:t>Go to your Connect course URL and start getting a better grade today! </a:t>
            </a:r>
          </a:p>
          <a:p>
            <a:pPr marL="457200" lvl="1" indent="0">
              <a:buNone/>
            </a:pPr>
            <a:endParaRPr lang="en-CA" dirty="0"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en-CA" dirty="0"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en-CA" dirty="0"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en-CA" dirty="0">
              <a:latin typeface="Proxima Nova" panose="02000506030000020004" pitchFamily="2" charset="0"/>
            </a:endParaRPr>
          </a:p>
          <a:p>
            <a:endParaRPr lang="en-CA" dirty="0">
              <a:latin typeface="Proxima Nova" panose="0200050603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latin typeface="Proxima Nova" panose="02000506030000020004" pitchFamily="2" charset="0"/>
            </a:endParaRPr>
          </a:p>
          <a:p>
            <a:endParaRPr lang="en-CA" dirty="0">
              <a:latin typeface="Proxima Nova" panose="02000506030000020004" pitchFamily="2" charset="0"/>
            </a:endParaRPr>
          </a:p>
          <a:p>
            <a:endParaRPr lang="en-CA" dirty="0">
              <a:latin typeface="Proxima Nova" panose="02000506030000020004" pitchFamily="2" charset="0"/>
            </a:endParaRPr>
          </a:p>
          <a:p>
            <a:endParaRPr lang="en-CA" dirty="0">
              <a:latin typeface="Proxima Nova" panose="02000506030000020004" pitchFamily="2" charset="0"/>
            </a:endParaRPr>
          </a:p>
          <a:p>
            <a:endParaRPr lang="en-US" dirty="0">
              <a:latin typeface="Proxima Nova" panose="02000506030000020004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7388C3-659A-ACE9-16E9-D05C48E35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329" y="1227052"/>
            <a:ext cx="1988414" cy="21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4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E1BBE1-379A-2545-82A3-AAEA21853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5006" y="2707429"/>
            <a:ext cx="2644467" cy="2408077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Proxima Nova" panose="02000506030000020004" pitchFamily="2" charset="0"/>
              </a:rPr>
              <a:t>We’re here to </a:t>
            </a:r>
            <a:r>
              <a:rPr lang="en-US" dirty="0">
                <a:latin typeface="Proxima Nova" panose="02000506030000020004" pitchFamily="2" charset="0"/>
              </a:rPr>
              <a:t>help. If you need technical help with Connect, get in touch with our experts: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b="1" dirty="0">
              <a:latin typeface="Proxima Nova" panose="02000506030000020004" pitchFamily="2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Proxima Nova" panose="02000506030000020004" pitchFamily="2" charset="0"/>
              </a:rPr>
              <a:t>Phone: (800) 331 5094 (USA &amp; Canada)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Proxima Nova" panose="02000506030000020004" pitchFamily="2" charset="0"/>
              </a:rPr>
              <a:t>Web: </a:t>
            </a:r>
            <a:r>
              <a:rPr lang="en-US" dirty="0">
                <a:solidFill>
                  <a:schemeClr val="accent1"/>
                </a:solidFill>
                <a:latin typeface="Proxima Nova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in touch</a:t>
            </a:r>
            <a:endParaRPr lang="en-US" dirty="0">
              <a:solidFill>
                <a:schemeClr val="accent1"/>
              </a:solidFill>
              <a:latin typeface="Proxima Nova" panose="02000506030000020004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3E2E81-3057-2042-BA19-142301E72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37374" y="2192042"/>
            <a:ext cx="1892300" cy="312737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Proxima Nova" panose="02000506030000020004" pitchFamily="2" charset="0"/>
              </a:rPr>
              <a:t>Tech Support</a:t>
            </a:r>
          </a:p>
        </p:txBody>
      </p:sp>
      <p:pic>
        <p:nvPicPr>
          <p:cNvPr id="14" name="Picture 13" descr="Chat Icon">
            <a:extLst>
              <a:ext uri="{FF2B5EF4-FFF2-40B4-BE49-F238E27FC236}">
                <a16:creationId xmlns:a16="http://schemas.microsoft.com/office/drawing/2014/main" id="{43B93522-2B41-A549-BC71-0175296816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922" y="2119768"/>
            <a:ext cx="457284" cy="4572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D55301-4B51-CE40-9E24-07DA9B79F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0775" y="2720616"/>
            <a:ext cx="2671200" cy="1234453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Proxima Nova" panose="02000506030000020004" pitchFamily="2" charset="0"/>
              </a:rPr>
              <a:t>If you have any questions or concerns about interacting with our products, please contact your institution’s Accessibility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973E1-7571-6240-86C8-1221FE78E4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63606" y="2197137"/>
            <a:ext cx="1892300" cy="312737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Proxima Nova" panose="02000506030000020004" pitchFamily="2" charset="0"/>
              </a:rPr>
              <a:t>Accessibility</a:t>
            </a:r>
          </a:p>
        </p:txBody>
      </p:sp>
      <p:pic>
        <p:nvPicPr>
          <p:cNvPr id="15" name="Picture 14" descr="Desktop computer with a play button icon.">
            <a:extLst>
              <a:ext uri="{FF2B5EF4-FFF2-40B4-BE49-F238E27FC236}">
                <a16:creationId xmlns:a16="http://schemas.microsoft.com/office/drawing/2014/main" id="{D7B3FB99-A9C0-B147-B8FB-3E2B5C10D8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42" y="2163267"/>
            <a:ext cx="457284" cy="380475"/>
          </a:xfrm>
          <a:prstGeom prst="rect">
            <a:avLst/>
          </a:prstGeom>
        </p:spPr>
      </p:pic>
      <p:pic>
        <p:nvPicPr>
          <p:cNvPr id="12" name="Picture 11" descr="Student on their mobile phone. ">
            <a:extLst>
              <a:ext uri="{FF2B5EF4-FFF2-40B4-BE49-F238E27FC236}">
                <a16:creationId xmlns:a16="http://schemas.microsoft.com/office/drawing/2014/main" id="{42B0B23A-0F95-8447-B050-F28D603FC9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"/>
          <a:stretch/>
        </p:blipFill>
        <p:spPr>
          <a:xfrm>
            <a:off x="-1" y="1733107"/>
            <a:ext cx="4190655" cy="3689765"/>
          </a:xfrm>
          <a:prstGeom prst="rect">
            <a:avLst/>
          </a:prstGeom>
        </p:spPr>
      </p:pic>
      <p:pic>
        <p:nvPicPr>
          <p:cNvPr id="13" name="Picture 4" descr="CXG Interface shown on a desktop and mobile device.">
            <a:extLst>
              <a:ext uri="{FF2B5EF4-FFF2-40B4-BE49-F238E27FC236}">
                <a16:creationId xmlns:a16="http://schemas.microsoft.com/office/drawing/2014/main" id="{837602E4-BD76-4843-B3A5-CE46086B1F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372" y="4247410"/>
            <a:ext cx="4530900" cy="2550083"/>
          </a:xfrm>
          <a:prstGeom prst="rect">
            <a:avLst/>
          </a:prstGeom>
          <a:effectLst>
            <a:outerShdw blurRad="660400" sx="94000" sy="94000" algn="t" rotWithShape="0">
              <a:schemeClr val="tx1">
                <a:alpha val="20000"/>
              </a:scheme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56D8EE6-C566-9D44-8DEA-5D6F3C31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1081180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Proxima Nova" panose="02000506030000020004" pitchFamily="2" charset="0"/>
              </a:rPr>
              <a:t>Accessibility &amp;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D2D4E-0BFE-C34B-A6F7-52D6881EA71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>
                <a:latin typeface="Proxima Nova" panose="02000506030000020004" pitchFamily="2" charset="0"/>
              </a:rPr>
              <a:t>Connect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79097B-659D-D998-DB39-ADA03A5D6271}"/>
              </a:ext>
            </a:extLst>
          </p:cNvPr>
          <p:cNvSpPr txBox="1"/>
          <p:nvPr/>
        </p:nvSpPr>
        <p:spPr>
          <a:xfrm>
            <a:off x="5434743" y="4945818"/>
            <a:ext cx="63309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t>Find helpful videos, articles and more about using Connect 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t>: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1A2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https://www.mheducation.ca/higher-education/learning-solutions/support-implementation/student-support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1A2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t>​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5560665-DDF8-D6AE-C132-D7F1DC0C603C}"/>
              </a:ext>
            </a:extLst>
          </p:cNvPr>
          <p:cNvSpPr txBox="1">
            <a:spLocks/>
          </p:cNvSpPr>
          <p:nvPr/>
        </p:nvSpPr>
        <p:spPr>
          <a:xfrm>
            <a:off x="5463606" y="4470568"/>
            <a:ext cx="1892300" cy="31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t>FAQs &amp; Support</a:t>
            </a:r>
          </a:p>
        </p:txBody>
      </p:sp>
    </p:spTree>
    <p:extLst>
      <p:ext uri="{BB962C8B-B14F-4D97-AF65-F5344CB8AC3E}">
        <p14:creationId xmlns:p14="http://schemas.microsoft.com/office/powerpoint/2010/main" val="420978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tudent in computer lab typing on laptop.">
            <a:extLst>
              <a:ext uri="{FF2B5EF4-FFF2-40B4-BE49-F238E27FC236}">
                <a16:creationId xmlns:a16="http://schemas.microsoft.com/office/drawing/2014/main" id="{D4E4F939-8AB5-2040-AB52-F178AF55EE0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192" y="1203325"/>
            <a:ext cx="5298808" cy="5654675"/>
          </a:xfr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4597560-9301-0540-9739-08FBE2789A62}"/>
              </a:ext>
            </a:extLst>
          </p:cNvPr>
          <p:cNvSpPr txBox="1">
            <a:spLocks/>
          </p:cNvSpPr>
          <p:nvPr/>
        </p:nvSpPr>
        <p:spPr>
          <a:xfrm>
            <a:off x="3745487" y="5510381"/>
            <a:ext cx="2933700" cy="564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Proxima Nova" panose="02000506030000020004" pitchFamily="2" charset="0"/>
              </a:rPr>
              <a:t>Learn online or offline, anytime, anywhere.</a:t>
            </a:r>
          </a:p>
        </p:txBody>
      </p:sp>
      <p:pic>
        <p:nvPicPr>
          <p:cNvPr id="16" name="Picture 15" descr="Products hosted in the cloud">
            <a:extLst>
              <a:ext uri="{FF2B5EF4-FFF2-40B4-BE49-F238E27FC236}">
                <a16:creationId xmlns:a16="http://schemas.microsoft.com/office/drawing/2014/main" id="{2A15642B-DA9F-9A46-86E7-DBAD57110E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336" y="4917444"/>
            <a:ext cx="540000" cy="540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4629A3-B1F7-D344-93A4-188D206700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45487" y="4020955"/>
            <a:ext cx="2933700" cy="689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Proxima Nova" panose="02000506030000020004" pitchFamily="2" charset="0"/>
              </a:rPr>
              <a:t>Save time – access assignments &amp; learning tools in one place.</a:t>
            </a:r>
          </a:p>
        </p:txBody>
      </p:sp>
      <p:pic>
        <p:nvPicPr>
          <p:cNvPr id="14" name="Picture 13" descr="Checklist on a desktop computer">
            <a:extLst>
              <a:ext uri="{FF2B5EF4-FFF2-40B4-BE49-F238E27FC236}">
                <a16:creationId xmlns:a16="http://schemas.microsoft.com/office/drawing/2014/main" id="{EF0DA584-AD53-0F46-876A-3F2C077BCB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336" y="3462594"/>
            <a:ext cx="540000" cy="493594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3947DFC-7EE0-BE41-9639-555FF0289587}"/>
              </a:ext>
            </a:extLst>
          </p:cNvPr>
          <p:cNvSpPr txBox="1">
            <a:spLocks/>
          </p:cNvSpPr>
          <p:nvPr/>
        </p:nvSpPr>
        <p:spPr>
          <a:xfrm>
            <a:off x="620354" y="5510381"/>
            <a:ext cx="2933700" cy="564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Proxima Nova" panose="02000506030000020004" pitchFamily="2" charset="0"/>
              </a:rPr>
              <a:t>Achieve better grades &amp; track your progress.</a:t>
            </a:r>
          </a:p>
          <a:p>
            <a:endParaRPr lang="en-US" sz="1400" dirty="0">
              <a:latin typeface="Proxima Nova" panose="02000506030000020004" pitchFamily="2" charset="0"/>
            </a:endParaRPr>
          </a:p>
          <a:p>
            <a:endParaRPr lang="en-US" sz="1400" dirty="0">
              <a:latin typeface="Proxima Nova" panose="02000506030000020004" pitchFamily="2" charset="0"/>
            </a:endParaRPr>
          </a:p>
          <a:p>
            <a:endParaRPr lang="en-US" sz="1400" dirty="0">
              <a:latin typeface="Proxima Nova" panose="02000506030000020004" pitchFamily="2" charset="0"/>
            </a:endParaRPr>
          </a:p>
        </p:txBody>
      </p:sp>
      <p:pic>
        <p:nvPicPr>
          <p:cNvPr id="15" name="Picture 14" descr="Achievement certificate">
            <a:extLst>
              <a:ext uri="{FF2B5EF4-FFF2-40B4-BE49-F238E27FC236}">
                <a16:creationId xmlns:a16="http://schemas.microsoft.com/office/drawing/2014/main" id="{6A7846FA-D0EC-8D44-8290-AC6656F4F7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08" y="4905322"/>
            <a:ext cx="540000" cy="56424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3FFFD1-EE20-514E-B9E0-1D26E533BE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5037" y="4020955"/>
            <a:ext cx="2933700" cy="689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Proxima Nova" panose="02000506030000020004" pitchFamily="2" charset="0"/>
              </a:rPr>
              <a:t>Maximize your study time with a personalized learning path.</a:t>
            </a:r>
          </a:p>
          <a:p>
            <a:endParaRPr lang="en-US" sz="1500" dirty="0">
              <a:latin typeface="Proxima Nova" panose="02000506030000020004" pitchFamily="2" charset="0"/>
            </a:endParaRPr>
          </a:p>
          <a:p>
            <a:endParaRPr lang="en-US" sz="1500" dirty="0">
              <a:latin typeface="Proxima Nova" panose="02000506030000020004" pitchFamily="2" charset="0"/>
            </a:endParaRPr>
          </a:p>
        </p:txBody>
      </p:sp>
      <p:pic>
        <p:nvPicPr>
          <p:cNvPr id="13" name="Picture 12" descr="Graduation cap with cursor icon">
            <a:extLst>
              <a:ext uri="{FF2B5EF4-FFF2-40B4-BE49-F238E27FC236}">
                <a16:creationId xmlns:a16="http://schemas.microsoft.com/office/drawing/2014/main" id="{54BB83E6-1A1F-8B4E-B52E-E6F5610300C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08" y="3439391"/>
            <a:ext cx="540000" cy="54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6364-446A-674C-98F3-56C45864A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795" y="2242522"/>
            <a:ext cx="6198397" cy="1120803"/>
          </a:xfrm>
        </p:spPr>
        <p:txBody>
          <a:bodyPr/>
          <a:lstStyle/>
          <a:p>
            <a:r>
              <a:rPr lang="en-CA" dirty="0">
                <a:latin typeface="Proxima Nova" panose="02000506030000020004" pitchFamily="2" charset="0"/>
              </a:rPr>
              <a:t>Connect is your personalized digital learning platform that makes studying and getting work done easier and more convenient than ever.</a:t>
            </a:r>
          </a:p>
          <a:p>
            <a:endParaRPr lang="en-CA" dirty="0">
              <a:latin typeface="Proxima Nova" panose="02000506030000020004" pitchFamily="2" charset="0"/>
            </a:endParaRPr>
          </a:p>
          <a:p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1EA9AA-97EA-C347-A59E-7E0F6811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roxima Nova" panose="02000506030000020004" pitchFamily="2" charset="0"/>
              </a:rPr>
              <a:t>Why Connect?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4DCEC-F933-0642-9A25-0F87AC0315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Connect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2C9E7A-F62A-A945-AC25-2A28B64F98C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Making the Most of Your Course Tools</a:t>
            </a:r>
          </a:p>
        </p:txBody>
      </p:sp>
    </p:spTree>
    <p:extLst>
      <p:ext uri="{BB962C8B-B14F-4D97-AF65-F5344CB8AC3E}">
        <p14:creationId xmlns:p14="http://schemas.microsoft.com/office/powerpoint/2010/main" val="273458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1953-26ED-2547-A08D-88A4B81A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477" y="2249990"/>
            <a:ext cx="6338254" cy="555787"/>
          </a:xfrm>
        </p:spPr>
        <p:txBody>
          <a:bodyPr/>
          <a:lstStyle/>
          <a:p>
            <a:r>
              <a:rPr lang="en-US" dirty="0" err="1">
                <a:latin typeface="Proxima Nova" panose="02000506030000020004" pitchFamily="2" charset="0"/>
              </a:rPr>
              <a:t>ReadAnywhere</a:t>
            </a:r>
            <a:r>
              <a:rPr lang="en-US" dirty="0">
                <a:latin typeface="Proxima Nova" panose="02000506030000020004" pitchFamily="2" charset="0"/>
              </a:rPr>
              <a:t> App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E0AFAEF-5E3B-BA41-BE91-293C8144B8E9}"/>
              </a:ext>
            </a:extLst>
          </p:cNvPr>
          <p:cNvSpPr txBox="1">
            <a:spLocks/>
          </p:cNvSpPr>
          <p:nvPr/>
        </p:nvSpPr>
        <p:spPr>
          <a:xfrm>
            <a:off x="4801477" y="2984732"/>
            <a:ext cx="6805222" cy="8851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0" dirty="0">
                <a:latin typeface="Proxima Nova" panose="02000506030000020004" pitchFamily="2" charset="0"/>
              </a:rPr>
              <a:t>The FREE ReadAnywhere App makes it easy to read your Connect eBook on your smartphone or tablet so you can study anywhere, anytime.</a:t>
            </a:r>
          </a:p>
        </p:txBody>
      </p:sp>
      <p:grpSp>
        <p:nvGrpSpPr>
          <p:cNvPr id="5" name="Group 4" descr="Mockup of mobile device showing the McGraw Hill ReadAnywhere App login screen">
            <a:extLst>
              <a:ext uri="{FF2B5EF4-FFF2-40B4-BE49-F238E27FC236}">
                <a16:creationId xmlns:a16="http://schemas.microsoft.com/office/drawing/2014/main" id="{06890D0D-A815-7149-B66A-BAC958C46A09}"/>
              </a:ext>
            </a:extLst>
          </p:cNvPr>
          <p:cNvGrpSpPr/>
          <p:nvPr/>
        </p:nvGrpSpPr>
        <p:grpSpPr>
          <a:xfrm>
            <a:off x="585301" y="1721735"/>
            <a:ext cx="3336788" cy="5136265"/>
            <a:chOff x="1759068" y="1013258"/>
            <a:chExt cx="2421858" cy="3727928"/>
          </a:xfrm>
          <a:effectLst>
            <a:outerShdw blurRad="660400" sx="94000" sy="94000" algn="ctr" rotWithShape="0">
              <a:schemeClr val="tx1">
                <a:alpha val="20000"/>
              </a:schemeClr>
            </a:outerShdw>
          </a:effectLst>
        </p:grpSpPr>
        <p:pic>
          <p:nvPicPr>
            <p:cNvPr id="6" name="Picture 5" descr="A picture containing text, monitor, iPod, cellphone&#10;&#10;Description automatically generated">
              <a:extLst>
                <a:ext uri="{FF2B5EF4-FFF2-40B4-BE49-F238E27FC236}">
                  <a16:creationId xmlns:a16="http://schemas.microsoft.com/office/drawing/2014/main" id="{DA9FDFED-6C39-D444-A066-C5719837D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2841"/>
            <a:stretch/>
          </p:blipFill>
          <p:spPr>
            <a:xfrm>
              <a:off x="1759068" y="1013258"/>
              <a:ext cx="2421858" cy="372792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922DBB-0FC8-0A44-8817-572F433C28FA}"/>
                </a:ext>
              </a:extLst>
            </p:cNvPr>
            <p:cNvSpPr/>
            <p:nvPr/>
          </p:nvSpPr>
          <p:spPr>
            <a:xfrm>
              <a:off x="2012648" y="1228876"/>
              <a:ext cx="319314" cy="125791"/>
            </a:xfrm>
            <a:prstGeom prst="rect">
              <a:avLst/>
            </a:prstGeom>
            <a:solidFill>
              <a:srgbClr val="4A7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229DA2-8C0A-2E48-98C1-94C92BDA2FFE}"/>
              </a:ext>
            </a:extLst>
          </p:cNvPr>
          <p:cNvGrpSpPr/>
          <p:nvPr/>
        </p:nvGrpSpPr>
        <p:grpSpPr>
          <a:xfrm>
            <a:off x="7962390" y="4933209"/>
            <a:ext cx="3024745" cy="633324"/>
            <a:chOff x="934679" y="845843"/>
            <a:chExt cx="3339293" cy="691792"/>
          </a:xfrm>
        </p:grpSpPr>
        <p:pic>
          <p:nvPicPr>
            <p:cNvPr id="8" name="Picture 7" descr="Google Play Store Badge">
              <a:hlinkClick r:id="rId3"/>
              <a:extLst>
                <a:ext uri="{FF2B5EF4-FFF2-40B4-BE49-F238E27FC236}">
                  <a16:creationId xmlns:a16="http://schemas.microsoft.com/office/drawing/2014/main" id="{77CA582B-355C-1949-BAEB-1C8E5363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6843" y="845843"/>
              <a:ext cx="1787129" cy="691792"/>
            </a:xfrm>
            <a:prstGeom prst="rect">
              <a:avLst/>
            </a:prstGeom>
          </p:spPr>
        </p:pic>
        <p:pic>
          <p:nvPicPr>
            <p:cNvPr id="9" name="Graphic 8" descr="Apple App Store Badge">
              <a:hlinkClick r:id="rId5"/>
              <a:extLst>
                <a:ext uri="{FF2B5EF4-FFF2-40B4-BE49-F238E27FC236}">
                  <a16:creationId xmlns:a16="http://schemas.microsoft.com/office/drawing/2014/main" id="{7BA6228E-98B4-144D-83E4-FBAF5508F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4679" y="954908"/>
              <a:ext cx="1420986" cy="473662"/>
            </a:xfrm>
            <a:prstGeom prst="rect">
              <a:avLst/>
            </a:prstGeom>
          </p:spPr>
        </p:pic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934B9E3-1B3F-FB42-B316-620C684137C8}"/>
              </a:ext>
            </a:extLst>
          </p:cNvPr>
          <p:cNvSpPr txBox="1">
            <a:spLocks/>
          </p:cNvSpPr>
          <p:nvPr/>
        </p:nvSpPr>
        <p:spPr>
          <a:xfrm>
            <a:off x="4801477" y="3763438"/>
            <a:ext cx="2942211" cy="23191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latin typeface="Proxima Nova" panose="02000506030000020004" pitchFamily="2" charset="0"/>
              </a:rPr>
              <a:t>Complete SmartBook assignments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latin typeface="Proxima Nova" panose="02000506030000020004" pitchFamily="2" charset="0"/>
              </a:rPr>
              <a:t>Listen to your textbook with audio functionality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latin typeface="Proxima Nova" panose="02000506030000020004" pitchFamily="2" charset="0"/>
              </a:rPr>
              <a:t>Sync assignments &amp; notes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latin typeface="Proxima Nova" panose="02000506030000020004" pitchFamily="2" charset="0"/>
              </a:rPr>
              <a:t>Download &amp; read chapters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400" b="0" dirty="0">
              <a:latin typeface="Proxima Nova" panose="02000506030000020004" pitchFamily="2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01F5848-64E5-9344-9359-913BB8C96B39}"/>
              </a:ext>
            </a:extLst>
          </p:cNvPr>
          <p:cNvSpPr txBox="1">
            <a:spLocks/>
          </p:cNvSpPr>
          <p:nvPr/>
        </p:nvSpPr>
        <p:spPr>
          <a:xfrm>
            <a:off x="7879105" y="3740317"/>
            <a:ext cx="2942211" cy="1192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" panose="02000506030000020004" pitchFamily="2" charset="0"/>
              </a:rPr>
              <a:t>Work online or offline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" panose="02000506030000020004" pitchFamily="2" charset="0"/>
              </a:rPr>
              <a:t>Highlight and take notes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Proxima Nova" panose="02000506030000020004" pitchFamily="2" charset="0"/>
              </a:rPr>
              <a:t>Download Now</a:t>
            </a:r>
          </a:p>
        </p:txBody>
      </p:sp>
    </p:spTree>
    <p:extLst>
      <p:ext uri="{BB962C8B-B14F-4D97-AF65-F5344CB8AC3E}">
        <p14:creationId xmlns:p14="http://schemas.microsoft.com/office/powerpoint/2010/main" val="131545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 descr="Screenshot showing: 2. In the search bar on the left, type “Connect”. &#10;">
            <a:extLst>
              <a:ext uri="{FF2B5EF4-FFF2-40B4-BE49-F238E27FC236}">
                <a16:creationId xmlns:a16="http://schemas.microsoft.com/office/drawing/2014/main" id="{46FF84A7-EE71-E042-B15A-EC0AF7B1BA7C}"/>
              </a:ext>
            </a:extLst>
          </p:cNvPr>
          <p:cNvSpPr/>
          <p:nvPr/>
        </p:nvSpPr>
        <p:spPr>
          <a:xfrm>
            <a:off x="750408" y="2423611"/>
            <a:ext cx="4754280" cy="276999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Proxima Nova" panose="02000506030000020004" pitchFamily="2" charset="0"/>
              </a:rPr>
              <a:t>2. Click an assignment labeled “McGraw Hill”.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61089-9E8E-BA4A-BC3F-61D4EE53EC83}"/>
              </a:ext>
            </a:extLst>
          </p:cNvPr>
          <p:cNvSpPr/>
          <p:nvPr/>
        </p:nvSpPr>
        <p:spPr>
          <a:xfrm>
            <a:off x="750408" y="1592370"/>
            <a:ext cx="4170045" cy="461665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Proxima Nova" panose="02000506030000020004" pitchFamily="2" charset="0"/>
              </a:rPr>
              <a:t>1. Go to your instructor’s Blackboard Ultra course, navigate to Course Content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FB4ED-DA2B-0841-82BD-D3C8B10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841922"/>
            <a:ext cx="4192204" cy="748230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Getting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A47F6-22F7-0043-9F7E-B680921971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917630-6DC1-344B-9CDC-A261D6E4F0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Access Your Required Course 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9641B-51BB-F358-2A4F-8DB48C36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8" y="3429000"/>
            <a:ext cx="5952381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9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7E61089-9E8E-BA4A-BC3F-61D4EE53EC83}"/>
              </a:ext>
            </a:extLst>
          </p:cNvPr>
          <p:cNvSpPr/>
          <p:nvPr/>
        </p:nvSpPr>
        <p:spPr>
          <a:xfrm>
            <a:off x="750408" y="1734215"/>
            <a:ext cx="4170045" cy="276999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Proxima Nova" panose="02000506030000020004" pitchFamily="2" charset="0"/>
              </a:rPr>
              <a:t>3. Click “Connect Quick Links”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FB4ED-DA2B-0841-82BD-D3C8B10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841922"/>
            <a:ext cx="4192204" cy="748230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Getting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A47F6-22F7-0043-9F7E-B680921971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94A8C-332A-B7B6-CB77-92B7C12A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7" y="2460131"/>
            <a:ext cx="7631593" cy="20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onnect interface showing password input.">
            <a:extLst>
              <a:ext uri="{FF2B5EF4-FFF2-40B4-BE49-F238E27FC236}">
                <a16:creationId xmlns:a16="http://schemas.microsoft.com/office/drawing/2014/main" id="{59C3DEE3-B9EF-A74C-B35F-8DD5F7E34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3" t="10587" r="52234" b="38708"/>
          <a:stretch/>
        </p:blipFill>
        <p:spPr>
          <a:xfrm>
            <a:off x="4865208" y="2980307"/>
            <a:ext cx="3633395" cy="3116752"/>
          </a:xfrm>
          <a:prstGeom prst="rect">
            <a:avLst/>
          </a:prstGeom>
          <a:effectLst>
            <a:outerShdw blurRad="6604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81F909-49A5-5647-9B84-B2F9F75A35FF}"/>
              </a:ext>
            </a:extLst>
          </p:cNvPr>
          <p:cNvSpPr/>
          <p:nvPr/>
        </p:nvSpPr>
        <p:spPr>
          <a:xfrm>
            <a:off x="4865208" y="2173729"/>
            <a:ext cx="3633395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Proxima Nova" panose="02000506030000020004" pitchFamily="2" charset="0"/>
              </a:rPr>
              <a:t>If you already have a Connect account, enter your password.</a:t>
            </a:r>
          </a:p>
        </p:txBody>
      </p:sp>
      <p:pic>
        <p:nvPicPr>
          <p:cNvPr id="6" name="Picture 5" descr="Connect login interface showing email login. ">
            <a:extLst>
              <a:ext uri="{FF2B5EF4-FFF2-40B4-BE49-F238E27FC236}">
                <a16:creationId xmlns:a16="http://schemas.microsoft.com/office/drawing/2014/main" id="{83104DA3-256A-FF47-A32C-2A67BD198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2" t="10882" r="51892" b="51106"/>
          <a:stretch/>
        </p:blipFill>
        <p:spPr>
          <a:xfrm>
            <a:off x="788715" y="2980307"/>
            <a:ext cx="3528497" cy="2336562"/>
          </a:xfrm>
          <a:prstGeom prst="rect">
            <a:avLst/>
          </a:prstGeom>
          <a:effectLst>
            <a:outerShdw blurRad="6604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256939-D82B-1D46-A993-F9C646B4AA2F}"/>
              </a:ext>
            </a:extLst>
          </p:cNvPr>
          <p:cNvSpPr/>
          <p:nvPr/>
        </p:nvSpPr>
        <p:spPr>
          <a:xfrm>
            <a:off x="788715" y="2173729"/>
            <a:ext cx="352849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Proxima Nova" panose="02000506030000020004" pitchFamily="2" charset="0"/>
              </a:rPr>
              <a:t>Enter your student email and click “BEGIN”.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FB4ED-DA2B-0841-82BD-D3C8B10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62055"/>
            <a:ext cx="6353439" cy="7482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roxima Nova" panose="02000506030000020004" pitchFamily="2" charset="0"/>
              </a:rPr>
              <a:t>How to Register – Existing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A47F6-22F7-0043-9F7E-B680921971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</p:spTree>
    <p:extLst>
      <p:ext uri="{BB962C8B-B14F-4D97-AF65-F5344CB8AC3E}">
        <p14:creationId xmlns:p14="http://schemas.microsoft.com/office/powerpoint/2010/main" val="278347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nect create account interface.">
            <a:extLst>
              <a:ext uri="{FF2B5EF4-FFF2-40B4-BE49-F238E27FC236}">
                <a16:creationId xmlns:a16="http://schemas.microsoft.com/office/drawing/2014/main" id="{F2EACEE1-EE11-5F46-8282-B03C0BBE4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6" t="12339" r="54152"/>
          <a:stretch/>
        </p:blipFill>
        <p:spPr>
          <a:xfrm>
            <a:off x="4865208" y="1851999"/>
            <a:ext cx="3314567" cy="4441776"/>
          </a:xfrm>
          <a:prstGeom prst="rect">
            <a:avLst/>
          </a:prstGeom>
          <a:effectLst>
            <a:outerShdw blurRad="660400" dist="38100" dir="27000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80766D-4451-7747-AB67-1F6892E4D7A0}"/>
              </a:ext>
            </a:extLst>
          </p:cNvPr>
          <p:cNvSpPr/>
          <p:nvPr/>
        </p:nvSpPr>
        <p:spPr>
          <a:xfrm>
            <a:off x="788714" y="5370445"/>
            <a:ext cx="352849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If you do not have a Connect account, complete the form, and click “CONTINUE”.</a:t>
            </a:r>
          </a:p>
        </p:txBody>
      </p:sp>
      <p:pic>
        <p:nvPicPr>
          <p:cNvPr id="11" name="Picture 10" descr="Interface showing login screen of connect&#10;">
            <a:extLst>
              <a:ext uri="{FF2B5EF4-FFF2-40B4-BE49-F238E27FC236}">
                <a16:creationId xmlns:a16="http://schemas.microsoft.com/office/drawing/2014/main" id="{4598531D-C767-544E-BFB1-F9F5A087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2" t="10882" r="51892" b="51106"/>
          <a:stretch/>
        </p:blipFill>
        <p:spPr>
          <a:xfrm>
            <a:off x="788715" y="2658577"/>
            <a:ext cx="3528497" cy="2336562"/>
          </a:xfrm>
          <a:prstGeom prst="rect">
            <a:avLst/>
          </a:prstGeom>
          <a:effectLst>
            <a:outerShdw blurRad="6604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CAC72D-92F7-9649-9C24-A50DE81B7C53}"/>
              </a:ext>
            </a:extLst>
          </p:cNvPr>
          <p:cNvSpPr/>
          <p:nvPr/>
        </p:nvSpPr>
        <p:spPr>
          <a:xfrm>
            <a:off x="788715" y="1851999"/>
            <a:ext cx="352849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Proxima Nova" panose="02000506030000020004" pitchFamily="2" charset="0"/>
              </a:rPr>
              <a:t>Enter your student email and click “BEGIN”.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0C2720-3340-1947-B80D-76406C13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025890"/>
            <a:ext cx="5016596" cy="7482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roxima Nova" panose="02000506030000020004" pitchFamily="2" charset="0"/>
              </a:rPr>
              <a:t>How to Register – New Account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954D9-70D9-A34A-B081-641E64D062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</p:spTree>
    <p:extLst>
      <p:ext uri="{BB962C8B-B14F-4D97-AF65-F5344CB8AC3E}">
        <p14:creationId xmlns:p14="http://schemas.microsoft.com/office/powerpoint/2010/main" val="63140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FB4ED-DA2B-0841-82BD-D3C8B10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62055"/>
            <a:ext cx="6353439" cy="748230"/>
          </a:xfrm>
        </p:spPr>
        <p:txBody>
          <a:bodyPr>
            <a:norm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How to Register – Final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A47F6-22F7-0043-9F7E-B680921971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Blackboard</a:t>
            </a:r>
          </a:p>
        </p:txBody>
      </p:sp>
      <p:pic>
        <p:nvPicPr>
          <p:cNvPr id="2" name="Picture 1" descr="The course information will be displayed and if correct you will click on the red rectangular box to Confirm registration. ">
            <a:extLst>
              <a:ext uri="{FF2B5EF4-FFF2-40B4-BE49-F238E27FC236}">
                <a16:creationId xmlns:a16="http://schemas.microsoft.com/office/drawing/2014/main" id="{A4EE4FCF-B4A3-1F53-10C2-69BD85103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96" y="2385123"/>
            <a:ext cx="6245723" cy="25053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18E17B1-4C1C-80C0-1A7C-FB308FE3B3FD}"/>
              </a:ext>
            </a:extLst>
          </p:cNvPr>
          <p:cNvGrpSpPr/>
          <p:nvPr/>
        </p:nvGrpSpPr>
        <p:grpSpPr>
          <a:xfrm>
            <a:off x="817596" y="4965218"/>
            <a:ext cx="4693742" cy="1661453"/>
            <a:chOff x="6589021" y="4318354"/>
            <a:chExt cx="4977976" cy="26402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73CD58-21E7-92F3-2EE4-3DCEAF74F01F}"/>
                </a:ext>
              </a:extLst>
            </p:cNvPr>
            <p:cNvSpPr/>
            <p:nvPr/>
          </p:nvSpPr>
          <p:spPr>
            <a:xfrm>
              <a:off x="6589021" y="4453267"/>
              <a:ext cx="4977976" cy="25053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559EE-6506-2986-1D11-579B61124605}"/>
                </a:ext>
              </a:extLst>
            </p:cNvPr>
            <p:cNvSpPr txBox="1"/>
            <p:nvPr/>
          </p:nvSpPr>
          <p:spPr>
            <a:xfrm>
              <a:off x="6731138" y="4318354"/>
              <a:ext cx="46937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" panose="02000506030000020004" pitchFamily="2" charset="0"/>
                  <a:ea typeface="+mn-ea"/>
                  <a:cs typeface="+mn-cs"/>
                </a:rPr>
                <a:t>If during the registration process you are requested to purchase or enter a code, please sign up using the free temporary access feature. Within your two-week trial, your access will be upgraded. 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55B5DE-8192-57CB-B0C5-756E35EB4F80}"/>
              </a:ext>
            </a:extLst>
          </p:cNvPr>
          <p:cNvSpPr/>
          <p:nvPr/>
        </p:nvSpPr>
        <p:spPr>
          <a:xfrm>
            <a:off x="750408" y="1734215"/>
            <a:ext cx="4170045" cy="276999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Proxima Nova" panose="02000506030000020004" pitchFamily="2" charset="0"/>
              </a:rPr>
              <a:t>4. Click Confirm. You are now registered. </a:t>
            </a:r>
          </a:p>
        </p:txBody>
      </p:sp>
    </p:spTree>
    <p:extLst>
      <p:ext uri="{BB962C8B-B14F-4D97-AF65-F5344CB8AC3E}">
        <p14:creationId xmlns:p14="http://schemas.microsoft.com/office/powerpoint/2010/main" val="242506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E2F3A9-001D-C549-A623-BB13F5E175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57256" y="1738591"/>
            <a:ext cx="5695382" cy="41687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</a:rPr>
              <a:t>Use Google Chrome as your internet browser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</a:rPr>
              <a:t>Clear your browser cache prior to the start of an assignment, simulation, quiz or exam.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</a:rPr>
              <a:t>Complete a Computer Compatibility Check.</a:t>
            </a:r>
          </a:p>
          <a:p>
            <a:pPr>
              <a:spcAft>
                <a:spcPts val="2400"/>
              </a:spcAft>
            </a:pP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</a:rPr>
              <a:t>Complete the assignment, simulation, quiz or exam on your laptop or desktop rather than a mobile device.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Proxima Nova" panose="02000506030000020004" pitchFamily="2" charset="0"/>
              </a:rPr>
              <a:t>Reminders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</a:rPr>
              <a:t>Connect should be loaded on ONE session of your browser and only ONE tab within your browser.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</a:rPr>
              <a:t>Use an ethernet cable to directly connect your device to your internet modem for faster speeds.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latin typeface="Proxima Nova" panose="02000506030000020004" pitchFamily="2" charset="0"/>
              </a:rPr>
              <a:t>Limit the number of applications running and devices connected to your wireless internet while completing your assignment.</a:t>
            </a:r>
          </a:p>
          <a:p>
            <a:endParaRPr lang="en-US" sz="1400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pic>
        <p:nvPicPr>
          <p:cNvPr id="7" name="Picture 6" descr="Student sitting on a couch working on a computer.">
            <a:extLst>
              <a:ext uri="{FF2B5EF4-FFF2-40B4-BE49-F238E27FC236}">
                <a16:creationId xmlns:a16="http://schemas.microsoft.com/office/drawing/2014/main" id="{668191F4-F9CA-DC4D-B434-BDC40371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36495"/>
            <a:ext cx="4215256" cy="4168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E81F84-E13D-1342-A143-0349C571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8" y="1044831"/>
            <a:ext cx="10633556" cy="3653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67738-0750-9142-A568-C6567E2F39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Connect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3AF36-F782-904C-9416-29AFA6AD99C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+mn-cs"/>
              </a:rPr>
              <a:t>Making the Most of Your Course Tools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roxima Nova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4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 2021">
      <a:dk1>
        <a:srgbClr val="373A36"/>
      </a:dk1>
      <a:lt1>
        <a:srgbClr val="FFFFFF"/>
      </a:lt1>
      <a:dk2>
        <a:srgbClr val="000000"/>
      </a:dk2>
      <a:lt2>
        <a:srgbClr val="E7E6E6"/>
      </a:lt2>
      <a:accent1>
        <a:srgbClr val="E21A23"/>
      </a:accent1>
      <a:accent2>
        <a:srgbClr val="373A36"/>
      </a:accent2>
      <a:accent3>
        <a:srgbClr val="A5A5A5"/>
      </a:accent3>
      <a:accent4>
        <a:srgbClr val="FFCD00"/>
      </a:accent4>
      <a:accent5>
        <a:srgbClr val="5B9BD5"/>
      </a:accent5>
      <a:accent6>
        <a:srgbClr val="70AD47"/>
      </a:accent6>
      <a:hlink>
        <a:srgbClr val="E21A2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3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4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5.xml><?xml version="1.0" encoding="utf-8"?>
<a:theme xmlns:a="http://schemas.openxmlformats.org/drawingml/2006/main" name="2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603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Proxima Nova</vt:lpstr>
      <vt:lpstr>Calibri</vt:lpstr>
      <vt:lpstr>Arial</vt:lpstr>
      <vt:lpstr>Office Theme</vt:lpstr>
      <vt:lpstr>Master Slide Gray Header</vt:lpstr>
      <vt:lpstr>1_Cover Slides</vt:lpstr>
      <vt:lpstr>Cover Slides</vt:lpstr>
      <vt:lpstr>2_Cover Slides</vt:lpstr>
      <vt:lpstr>Accessing Your Brytewave (Redshelf) Perpetual Ebook </vt:lpstr>
      <vt:lpstr>Why Connect?</vt:lpstr>
      <vt:lpstr>ReadAnywhere App</vt:lpstr>
      <vt:lpstr>Getting Started</vt:lpstr>
      <vt:lpstr>Getting Started</vt:lpstr>
      <vt:lpstr>How to Register – Existing Account</vt:lpstr>
      <vt:lpstr>How to Register – New Account</vt:lpstr>
      <vt:lpstr>How to Register – Final Steps</vt:lpstr>
      <vt:lpstr>Best Practices</vt:lpstr>
      <vt:lpstr>Accessibility &amp; Support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FDOC Connect</dc:title>
  <dc:subject/>
  <dc:creator>McGraw Hill Canada</dc:creator>
  <cp:keywords/>
  <dc:description/>
  <cp:lastModifiedBy>Walsh, Devon</cp:lastModifiedBy>
  <cp:revision>143</cp:revision>
  <dcterms:created xsi:type="dcterms:W3CDTF">2021-06-07T13:23:40Z</dcterms:created>
  <dcterms:modified xsi:type="dcterms:W3CDTF">2025-02-13T14:51:53Z</dcterms:modified>
  <cp:category/>
</cp:coreProperties>
</file>